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  <a:srgbClr val="CC6600"/>
    <a:srgbClr val="FFCC00"/>
    <a:srgbClr val="FF9933"/>
    <a:srgbClr val="FF6600"/>
    <a:srgbClr val="CC9900"/>
    <a:srgbClr val="FF6699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97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2556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4" name="グループ化 743">
            <a:extLst>
              <a:ext uri="{FF2B5EF4-FFF2-40B4-BE49-F238E27FC236}">
                <a16:creationId xmlns:a16="http://schemas.microsoft.com/office/drawing/2014/main" id="{EBC61B93-5676-4708-B2C4-1BB191FFBE5F}"/>
              </a:ext>
            </a:extLst>
          </p:cNvPr>
          <p:cNvGrpSpPr/>
          <p:nvPr/>
        </p:nvGrpSpPr>
        <p:grpSpPr>
          <a:xfrm>
            <a:off x="351652" y="841266"/>
            <a:ext cx="1824034" cy="1606380"/>
            <a:chOff x="351652" y="841266"/>
            <a:chExt cx="1824034" cy="1606380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1D7C196-A1DD-4B6E-8CF0-62713C5CD05D}"/>
                </a:ext>
              </a:extLst>
            </p:cNvPr>
            <p:cNvSpPr/>
            <p:nvPr/>
          </p:nvSpPr>
          <p:spPr bwMode="auto">
            <a:xfrm>
              <a:off x="1438776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EDDBB85-5815-4801-B710-482A7090E579}"/>
                </a:ext>
              </a:extLst>
            </p:cNvPr>
            <p:cNvSpPr/>
            <p:nvPr/>
          </p:nvSpPr>
          <p:spPr bwMode="auto">
            <a:xfrm rot="15300000">
              <a:off x="363202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37A94836-19C0-4AA9-941B-5E5D043CFE66}"/>
                </a:ext>
              </a:extLst>
            </p:cNvPr>
            <p:cNvSpPr/>
            <p:nvPr/>
          </p:nvSpPr>
          <p:spPr bwMode="auto">
            <a:xfrm>
              <a:off x="437706" y="841266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500 h 1606380"/>
                <a:gd name="connsiteX9" fmla="*/ 912316 w 1737980"/>
                <a:gd name="connsiteY9" fmla="*/ 105256 h 1606380"/>
                <a:gd name="connsiteX10" fmla="*/ 888432 w 1737980"/>
                <a:gd name="connsiteY10" fmla="*/ 143315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2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2 h 1606380"/>
                <a:gd name="connsiteX27" fmla="*/ 1558710 w 1737980"/>
                <a:gd name="connsiteY27" fmla="*/ 724450 h 1606380"/>
                <a:gd name="connsiteX28" fmla="*/ 1737980 w 1737980"/>
                <a:gd name="connsiteY28" fmla="*/ 877954 h 1606380"/>
                <a:gd name="connsiteX29" fmla="*/ 1674333 w 1737980"/>
                <a:gd name="connsiteY29" fmla="*/ 941601 h 1606380"/>
                <a:gd name="connsiteX30" fmla="*/ 1566855 w 1737980"/>
                <a:gd name="connsiteY30" fmla="*/ 816082 h 1606380"/>
                <a:gd name="connsiteX31" fmla="*/ 1562931 w 1737980"/>
                <a:gd name="connsiteY31" fmla="*/ 878364 h 1606380"/>
                <a:gd name="connsiteX32" fmla="*/ 1337498 w 1737980"/>
                <a:gd name="connsiteY32" fmla="*/ 1258229 h 1606380"/>
                <a:gd name="connsiteX33" fmla="*/ 1330021 w 1737980"/>
                <a:gd name="connsiteY33" fmla="*/ 1263174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1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951 w 1737980"/>
                <a:gd name="connsiteY39" fmla="*/ 1312160 h 1606380"/>
                <a:gd name="connsiteX40" fmla="*/ 1221543 w 1737980"/>
                <a:gd name="connsiteY40" fmla="*/ 1334916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6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6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45433 w 1737980"/>
                <a:gd name="connsiteY57" fmla="*/ 1334916 h 1606380"/>
                <a:gd name="connsiteX58" fmla="*/ 0 w 1737980"/>
                <a:gd name="connsiteY58" fmla="*/ 814153 h 1606380"/>
                <a:gd name="connsiteX59" fmla="*/ 478519 w 1737980"/>
                <a:gd name="connsiteY59" fmla="*/ 235486 h 1606380"/>
                <a:gd name="connsiteX60" fmla="*/ 509126 w 1737980"/>
                <a:gd name="connsiteY60" fmla="*/ 227870 h 1606380"/>
                <a:gd name="connsiteX61" fmla="*/ 505019 w 1737980"/>
                <a:gd name="connsiteY61" fmla="*/ 198567 h 1606380"/>
                <a:gd name="connsiteX62" fmla="*/ 560727 w 1737980"/>
                <a:gd name="connsiteY62" fmla="*/ 88715 h 1606380"/>
                <a:gd name="connsiteX63" fmla="*/ 565932 w 1737980"/>
                <a:gd name="connsiteY63" fmla="*/ 145033 h 1606380"/>
                <a:gd name="connsiteX64" fmla="*/ 577759 w 1737980"/>
                <a:gd name="connsiteY64" fmla="*/ 194095 h 1606380"/>
                <a:gd name="connsiteX65" fmla="*/ 584493 w 1737980"/>
                <a:gd name="connsiteY65" fmla="*/ 132864 h 1606380"/>
                <a:gd name="connsiteX66" fmla="*/ 661160 w 1737980"/>
                <a:gd name="connsiteY66" fmla="*/ 42295 h 1606380"/>
                <a:gd name="connsiteX67" fmla="*/ 654352 w 1737980"/>
                <a:gd name="connsiteY67" fmla="*/ 123428 h 1606380"/>
                <a:gd name="connsiteX68" fmla="*/ 678010 w 1737980"/>
                <a:gd name="connsiteY68" fmla="*/ 68529 h 1606380"/>
                <a:gd name="connsiteX69" fmla="*/ 783756 w 1737980"/>
                <a:gd name="connsiteY69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2"/>
                    <a:pt x="1538721" y="646422"/>
                  </a:cubicBezTo>
                  <a:lnTo>
                    <a:pt x="1558710" y="724450"/>
                  </a:lnTo>
                  <a:lnTo>
                    <a:pt x="1737980" y="877954"/>
                  </a:lnTo>
                  <a:lnTo>
                    <a:pt x="1674333" y="941601"/>
                  </a:lnTo>
                  <a:lnTo>
                    <a:pt x="1566855" y="816082"/>
                  </a:lnTo>
                  <a:lnTo>
                    <a:pt x="1562931" y="878364"/>
                  </a:lnTo>
                  <a:cubicBezTo>
                    <a:pt x="1544207" y="1026149"/>
                    <a:pt x="1461558" y="1158786"/>
                    <a:pt x="1337498" y="1258229"/>
                  </a:cubicBezTo>
                  <a:lnTo>
                    <a:pt x="1330021" y="1263174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1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951" y="1312160"/>
                  </a:lnTo>
                  <a:lnTo>
                    <a:pt x="1221543" y="1334916"/>
                  </a:lnTo>
                  <a:cubicBezTo>
                    <a:pt x="1096498" y="1402632"/>
                    <a:pt x="945754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6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6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45433" y="1334916"/>
                  </a:lnTo>
                  <a:cubicBezTo>
                    <a:pt x="137023" y="1222057"/>
                    <a:pt x="0" y="1030931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27F3940-4C87-415C-BF83-9AD9345E77BB}"/>
                </a:ext>
              </a:extLst>
            </p:cNvPr>
            <p:cNvSpPr/>
            <p:nvPr/>
          </p:nvSpPr>
          <p:spPr bwMode="auto">
            <a:xfrm>
              <a:off x="53461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6AE3B61A-5084-46E9-806B-763E95B4C81C}"/>
                </a:ext>
              </a:extLst>
            </p:cNvPr>
            <p:cNvSpPr/>
            <p:nvPr/>
          </p:nvSpPr>
          <p:spPr bwMode="auto">
            <a:xfrm>
              <a:off x="476791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A2889EA1-4C43-4E77-9461-16B068B1EB8A}"/>
                </a:ext>
              </a:extLst>
            </p:cNvPr>
            <p:cNvSpPr/>
            <p:nvPr/>
          </p:nvSpPr>
          <p:spPr bwMode="auto">
            <a:xfrm>
              <a:off x="78226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355A20AF-5E12-477D-98AB-EDC496C777D5}"/>
                </a:ext>
              </a:extLst>
            </p:cNvPr>
            <p:cNvSpPr/>
            <p:nvPr/>
          </p:nvSpPr>
          <p:spPr bwMode="auto">
            <a:xfrm>
              <a:off x="53154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8B7EF7E9-BC71-4A2C-A1A9-311407A65547}"/>
                </a:ext>
              </a:extLst>
            </p:cNvPr>
            <p:cNvSpPr/>
            <p:nvPr/>
          </p:nvSpPr>
          <p:spPr bwMode="auto">
            <a:xfrm>
              <a:off x="71251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24362F00-1A7A-43CF-9935-8255F7C4EF2F}"/>
                </a:ext>
              </a:extLst>
            </p:cNvPr>
            <p:cNvSpPr/>
            <p:nvPr/>
          </p:nvSpPr>
          <p:spPr bwMode="auto">
            <a:xfrm>
              <a:off x="560106" y="1435481"/>
              <a:ext cx="89322" cy="891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06D4F73D-7DCC-4CFD-9146-E8831DF0C874}"/>
                </a:ext>
              </a:extLst>
            </p:cNvPr>
            <p:cNvSpPr/>
            <p:nvPr/>
          </p:nvSpPr>
          <p:spPr bwMode="auto">
            <a:xfrm>
              <a:off x="808516" y="1435481"/>
              <a:ext cx="89322" cy="891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5254B57C-67C6-440E-BAD7-F5C3B6981035}"/>
                </a:ext>
              </a:extLst>
            </p:cNvPr>
            <p:cNvSpPr/>
            <p:nvPr/>
          </p:nvSpPr>
          <p:spPr bwMode="auto">
            <a:xfrm>
              <a:off x="1105183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5470217-FAC1-4BC7-9C98-58856504CC22}"/>
                </a:ext>
              </a:extLst>
            </p:cNvPr>
            <p:cNvSpPr/>
            <p:nvPr/>
          </p:nvSpPr>
          <p:spPr bwMode="auto">
            <a:xfrm rot="15300000">
              <a:off x="770395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0F06777E-D23A-40B9-92EA-519CC3A6FB90}"/>
              </a:ext>
            </a:extLst>
          </p:cNvPr>
          <p:cNvGrpSpPr/>
          <p:nvPr/>
        </p:nvGrpSpPr>
        <p:grpSpPr>
          <a:xfrm>
            <a:off x="431351" y="2898894"/>
            <a:ext cx="1653097" cy="1412478"/>
            <a:chOff x="431351" y="2898894"/>
            <a:chExt cx="1653097" cy="1412478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D31E13C-8AD2-4B0D-A9C0-E309779BE21A}"/>
                </a:ext>
              </a:extLst>
            </p:cNvPr>
            <p:cNvSpPr/>
            <p:nvPr/>
          </p:nvSpPr>
          <p:spPr bwMode="auto">
            <a:xfrm>
              <a:off x="1191588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059542A0-2F75-47A7-A15C-5F4610040E74}"/>
                </a:ext>
              </a:extLst>
            </p:cNvPr>
            <p:cNvSpPr/>
            <p:nvPr/>
          </p:nvSpPr>
          <p:spPr bwMode="auto">
            <a:xfrm rot="13500000">
              <a:off x="404365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C7E8E60-C4E1-4106-9D67-915E71C788EF}"/>
                </a:ext>
              </a:extLst>
            </p:cNvPr>
            <p:cNvSpPr/>
            <p:nvPr/>
          </p:nvSpPr>
          <p:spPr bwMode="auto">
            <a:xfrm rot="16200000">
              <a:off x="43674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3DA86E0C-2589-4468-86BA-8959B722E7FE}"/>
                </a:ext>
              </a:extLst>
            </p:cNvPr>
            <p:cNvSpPr/>
            <p:nvPr/>
          </p:nvSpPr>
          <p:spPr bwMode="auto">
            <a:xfrm rot="16200000">
              <a:off x="574381" y="2801304"/>
              <a:ext cx="1412478" cy="1607657"/>
            </a:xfrm>
            <a:custGeom>
              <a:avLst/>
              <a:gdLst>
                <a:gd name="connsiteX0" fmla="*/ 1411963 w 1412478"/>
                <a:gd name="connsiteY0" fmla="*/ 631137 h 1607657"/>
                <a:gd name="connsiteX1" fmla="*/ 1389917 w 1412478"/>
                <a:gd name="connsiteY1" fmla="*/ 827586 h 1607657"/>
                <a:gd name="connsiteX2" fmla="*/ 1090469 w 1412478"/>
                <a:gd name="connsiteY2" fmla="*/ 1222720 h 1607657"/>
                <a:gd name="connsiteX3" fmla="*/ 1063875 w 1412478"/>
                <a:gd name="connsiteY3" fmla="*/ 1236326 h 1607657"/>
                <a:gd name="connsiteX4" fmla="*/ 770614 w 1412478"/>
                <a:gd name="connsiteY4" fmla="*/ 1514470 h 1607657"/>
                <a:gd name="connsiteX5" fmla="*/ 805601 w 1412478"/>
                <a:gd name="connsiteY5" fmla="*/ 1368563 h 1607657"/>
                <a:gd name="connsiteX6" fmla="*/ 630047 w 1412478"/>
                <a:gd name="connsiteY6" fmla="*/ 1535068 h 1607657"/>
                <a:gd name="connsiteX7" fmla="*/ 684363 w 1412478"/>
                <a:gd name="connsiteY7" fmla="*/ 1308557 h 1607657"/>
                <a:gd name="connsiteX8" fmla="*/ 676853 w 1412478"/>
                <a:gd name="connsiteY8" fmla="*/ 1307335 h 1607657"/>
                <a:gd name="connsiteX9" fmla="*/ 507633 w 1412478"/>
                <a:gd name="connsiteY9" fmla="*/ 1607657 h 1607657"/>
                <a:gd name="connsiteX10" fmla="*/ 511229 w 1412478"/>
                <a:gd name="connsiteY10" fmla="*/ 1264451 h 1607657"/>
                <a:gd name="connsiteX11" fmla="*/ 498025 w 1412478"/>
                <a:gd name="connsiteY11" fmla="*/ 1259446 h 1607657"/>
                <a:gd name="connsiteX12" fmla="*/ 430409 w 1412478"/>
                <a:gd name="connsiteY12" fmla="*/ 1487487 h 1607657"/>
                <a:gd name="connsiteX13" fmla="*/ 355132 w 1412478"/>
                <a:gd name="connsiteY13" fmla="*/ 1233606 h 1607657"/>
                <a:gd name="connsiteX14" fmla="*/ 308562 w 1412478"/>
                <a:gd name="connsiteY14" fmla="*/ 1390663 h 1607657"/>
                <a:gd name="connsiteX15" fmla="*/ 190560 w 1412478"/>
                <a:gd name="connsiteY15" fmla="*/ 992688 h 1607657"/>
                <a:gd name="connsiteX16" fmla="*/ 184485 w 1412478"/>
                <a:gd name="connsiteY16" fmla="*/ 983300 h 1607657"/>
                <a:gd name="connsiteX17" fmla="*/ 151715 w 1412478"/>
                <a:gd name="connsiteY17" fmla="*/ 980970 h 1607657"/>
                <a:gd name="connsiteX18" fmla="*/ 38744 w 1412478"/>
                <a:gd name="connsiteY18" fmla="*/ 920948 h 1607657"/>
                <a:gd name="connsiteX19" fmla="*/ 106056 w 1412478"/>
                <a:gd name="connsiteY19" fmla="*/ 870683 h 1607657"/>
                <a:gd name="connsiteX20" fmla="*/ 132814 w 1412478"/>
                <a:gd name="connsiteY20" fmla="*/ 864965 h 1607657"/>
                <a:gd name="connsiteX21" fmla="*/ 114506 w 1412478"/>
                <a:gd name="connsiteY21" fmla="*/ 805672 h 1607657"/>
                <a:gd name="connsiteX22" fmla="*/ 98849 w 1412478"/>
                <a:gd name="connsiteY22" fmla="*/ 616710 h 1607657"/>
                <a:gd name="connsiteX23" fmla="*/ 102371 w 1412478"/>
                <a:gd name="connsiteY23" fmla="*/ 595279 h 1607657"/>
                <a:gd name="connsiteX24" fmla="*/ 67311 w 1412478"/>
                <a:gd name="connsiteY24" fmla="*/ 587788 h 1607657"/>
                <a:gd name="connsiteX25" fmla="*/ 0 w 1412478"/>
                <a:gd name="connsiteY25" fmla="*/ 537522 h 1607657"/>
                <a:gd name="connsiteX26" fmla="*/ 112971 w 1412478"/>
                <a:gd name="connsiteY26" fmla="*/ 477500 h 1607657"/>
                <a:gd name="connsiteX27" fmla="*/ 124141 w 1412478"/>
                <a:gd name="connsiteY27" fmla="*/ 476706 h 1607657"/>
                <a:gd name="connsiteX28" fmla="*/ 133771 w 1412478"/>
                <a:gd name="connsiteY28" fmla="*/ 451295 h 1607657"/>
                <a:gd name="connsiteX29" fmla="*/ 106056 w 1412478"/>
                <a:gd name="connsiteY29" fmla="*/ 445373 h 1607657"/>
                <a:gd name="connsiteX30" fmla="*/ 38744 w 1412478"/>
                <a:gd name="connsiteY30" fmla="*/ 395107 h 1607657"/>
                <a:gd name="connsiteX31" fmla="*/ 151715 w 1412478"/>
                <a:gd name="connsiteY31" fmla="*/ 335086 h 1607657"/>
                <a:gd name="connsiteX32" fmla="*/ 186359 w 1412478"/>
                <a:gd name="connsiteY32" fmla="*/ 332622 h 1607657"/>
                <a:gd name="connsiteX33" fmla="*/ 236223 w 1412478"/>
                <a:gd name="connsiteY33" fmla="*/ 253578 h 1607657"/>
                <a:gd name="connsiteX34" fmla="*/ 244906 w 1412478"/>
                <a:gd name="connsiteY34" fmla="*/ 244425 h 1607657"/>
                <a:gd name="connsiteX35" fmla="*/ 244780 w 1412478"/>
                <a:gd name="connsiteY35" fmla="*/ 243068 h 1607657"/>
                <a:gd name="connsiteX36" fmla="*/ 404912 w 1412478"/>
                <a:gd name="connsiteY36" fmla="*/ 68371 h 1607657"/>
                <a:gd name="connsiteX37" fmla="*/ 397983 w 1412478"/>
                <a:gd name="connsiteY37" fmla="*/ 108450 h 1607657"/>
                <a:gd name="connsiteX38" fmla="*/ 426364 w 1412478"/>
                <a:gd name="connsiteY38" fmla="*/ 88224 h 1607657"/>
                <a:gd name="connsiteX39" fmla="*/ 925137 w 1412478"/>
                <a:gd name="connsiteY39" fmla="*/ 22560 h 1607657"/>
                <a:gd name="connsiteX40" fmla="*/ 1411963 w 1412478"/>
                <a:gd name="connsiteY40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12478" h="1607657">
                  <a:moveTo>
                    <a:pt x="1411963" y="631137"/>
                  </a:moveTo>
                  <a:cubicBezTo>
                    <a:pt x="1414533" y="695750"/>
                    <a:pt x="1407535" y="761839"/>
                    <a:pt x="1389917" y="827586"/>
                  </a:cubicBezTo>
                  <a:cubicBezTo>
                    <a:pt x="1343673" y="1000170"/>
                    <a:pt x="1232879" y="1138221"/>
                    <a:pt x="1090469" y="1222720"/>
                  </a:cubicBezTo>
                  <a:lnTo>
                    <a:pt x="1063875" y="1236326"/>
                  </a:lnTo>
                  <a:lnTo>
                    <a:pt x="770614" y="1514470"/>
                  </a:lnTo>
                  <a:lnTo>
                    <a:pt x="805601" y="1368563"/>
                  </a:lnTo>
                  <a:lnTo>
                    <a:pt x="630047" y="1535068"/>
                  </a:lnTo>
                  <a:lnTo>
                    <a:pt x="684363" y="1308557"/>
                  </a:lnTo>
                  <a:lnTo>
                    <a:pt x="676853" y="1307335"/>
                  </a:lnTo>
                  <a:lnTo>
                    <a:pt x="507633" y="1607657"/>
                  </a:lnTo>
                  <a:lnTo>
                    <a:pt x="511229" y="1264451"/>
                  </a:lnTo>
                  <a:lnTo>
                    <a:pt x="498025" y="1259446"/>
                  </a:lnTo>
                  <a:lnTo>
                    <a:pt x="430409" y="1487487"/>
                  </a:lnTo>
                  <a:lnTo>
                    <a:pt x="355132" y="1233606"/>
                  </a:lnTo>
                  <a:lnTo>
                    <a:pt x="308562" y="1390663"/>
                  </a:lnTo>
                  <a:lnTo>
                    <a:pt x="190560" y="992688"/>
                  </a:lnTo>
                  <a:lnTo>
                    <a:pt x="184485" y="983300"/>
                  </a:lnTo>
                  <a:lnTo>
                    <a:pt x="151715" y="980970"/>
                  </a:lnTo>
                  <a:cubicBezTo>
                    <a:pt x="85326" y="971082"/>
                    <a:pt x="38744" y="947930"/>
                    <a:pt x="38744" y="920948"/>
                  </a:cubicBezTo>
                  <a:cubicBezTo>
                    <a:pt x="38744" y="900712"/>
                    <a:pt x="64947" y="882630"/>
                    <a:pt x="106056" y="870683"/>
                  </a:cubicBezTo>
                  <a:lnTo>
                    <a:pt x="132814" y="864965"/>
                  </a:lnTo>
                  <a:lnTo>
                    <a:pt x="114506" y="805672"/>
                  </a:lnTo>
                  <a:cubicBezTo>
                    <a:pt x="100334" y="744667"/>
                    <a:pt x="94781" y="681101"/>
                    <a:pt x="98849" y="616710"/>
                  </a:cubicBezTo>
                  <a:lnTo>
                    <a:pt x="102371" y="595279"/>
                  </a:lnTo>
                  <a:lnTo>
                    <a:pt x="67311" y="587788"/>
                  </a:lnTo>
                  <a:cubicBezTo>
                    <a:pt x="26203" y="575841"/>
                    <a:pt x="0" y="557759"/>
                    <a:pt x="0" y="537522"/>
                  </a:cubicBezTo>
                  <a:cubicBezTo>
                    <a:pt x="0" y="510540"/>
                    <a:pt x="46582" y="487390"/>
                    <a:pt x="112971" y="477500"/>
                  </a:cubicBezTo>
                  <a:lnTo>
                    <a:pt x="124141" y="476706"/>
                  </a:lnTo>
                  <a:lnTo>
                    <a:pt x="133771" y="451295"/>
                  </a:lnTo>
                  <a:lnTo>
                    <a:pt x="106056" y="445373"/>
                  </a:lnTo>
                  <a:cubicBezTo>
                    <a:pt x="64947" y="433425"/>
                    <a:pt x="38744" y="415344"/>
                    <a:pt x="38744" y="395107"/>
                  </a:cubicBezTo>
                  <a:cubicBezTo>
                    <a:pt x="38744" y="368125"/>
                    <a:pt x="85326" y="344975"/>
                    <a:pt x="151715" y="335086"/>
                  </a:cubicBezTo>
                  <a:lnTo>
                    <a:pt x="186359" y="332622"/>
                  </a:lnTo>
                  <a:lnTo>
                    <a:pt x="236223" y="253578"/>
                  </a:lnTo>
                  <a:lnTo>
                    <a:pt x="244906" y="244425"/>
                  </a:lnTo>
                  <a:lnTo>
                    <a:pt x="244780" y="243068"/>
                  </a:lnTo>
                  <a:cubicBezTo>
                    <a:pt x="244780" y="146585"/>
                    <a:pt x="316474" y="68371"/>
                    <a:pt x="404912" y="68371"/>
                  </a:cubicBezTo>
                  <a:lnTo>
                    <a:pt x="397983" y="108450"/>
                  </a:lnTo>
                  <a:lnTo>
                    <a:pt x="426364" y="88224"/>
                  </a:lnTo>
                  <a:cubicBezTo>
                    <a:pt x="572045" y="4115"/>
                    <a:pt x="749813" y="-24418"/>
                    <a:pt x="925137" y="22560"/>
                  </a:cubicBezTo>
                  <a:cubicBezTo>
                    <a:pt x="1210037" y="98899"/>
                    <a:pt x="1400828" y="351148"/>
                    <a:pt x="1411963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月 86">
              <a:extLst>
                <a:ext uri="{FF2B5EF4-FFF2-40B4-BE49-F238E27FC236}">
                  <a16:creationId xmlns:a16="http://schemas.microsoft.com/office/drawing/2014/main" id="{E13A417E-D708-462C-85E1-4804618271D5}"/>
                </a:ext>
              </a:extLst>
            </p:cNvPr>
            <p:cNvSpPr/>
            <p:nvPr/>
          </p:nvSpPr>
          <p:spPr bwMode="auto">
            <a:xfrm rot="16200000">
              <a:off x="661938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84BDB546-748E-4674-BEE2-4B91B5CB22FD}"/>
                </a:ext>
              </a:extLst>
            </p:cNvPr>
            <p:cNvSpPr/>
            <p:nvPr/>
          </p:nvSpPr>
          <p:spPr bwMode="auto">
            <a:xfrm>
              <a:off x="467256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69BB104B-87EB-4968-81F0-849BF263C86F}"/>
                </a:ext>
              </a:extLst>
            </p:cNvPr>
            <p:cNvSpPr/>
            <p:nvPr/>
          </p:nvSpPr>
          <p:spPr bwMode="auto">
            <a:xfrm>
              <a:off x="498372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1C990189-0E64-42A4-B77C-01F70611B2AA}"/>
                </a:ext>
              </a:extLst>
            </p:cNvPr>
            <p:cNvSpPr/>
            <p:nvPr/>
          </p:nvSpPr>
          <p:spPr bwMode="auto">
            <a:xfrm>
              <a:off x="66069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FA10E6E9-1562-4DF1-B670-D02F132497A0}"/>
                </a:ext>
              </a:extLst>
            </p:cNvPr>
            <p:cNvSpPr/>
            <p:nvPr/>
          </p:nvSpPr>
          <p:spPr bwMode="auto">
            <a:xfrm>
              <a:off x="521278" y="3444767"/>
              <a:ext cx="83475" cy="998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6FC2ACA2-64F3-4073-8715-E1C3E5403DFF}"/>
                </a:ext>
              </a:extLst>
            </p:cNvPr>
            <p:cNvSpPr/>
            <p:nvPr/>
          </p:nvSpPr>
          <p:spPr bwMode="auto">
            <a:xfrm>
              <a:off x="683604" y="3444767"/>
              <a:ext cx="83475" cy="998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5501EEF-D006-44E8-9BCD-2ECD15B83273}"/>
                </a:ext>
              </a:extLst>
            </p:cNvPr>
            <p:cNvSpPr/>
            <p:nvPr/>
          </p:nvSpPr>
          <p:spPr bwMode="auto">
            <a:xfrm rot="16200000">
              <a:off x="714042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2F9D4732-5C36-4475-A454-5C8F934DF9C7}"/>
                </a:ext>
              </a:extLst>
            </p:cNvPr>
            <p:cNvSpPr/>
            <p:nvPr/>
          </p:nvSpPr>
          <p:spPr bwMode="auto">
            <a:xfrm rot="13500000">
              <a:off x="784950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0F13D05-711F-427F-BFA0-A73514E82F2A}"/>
                </a:ext>
              </a:extLst>
            </p:cNvPr>
            <p:cNvSpPr/>
            <p:nvPr/>
          </p:nvSpPr>
          <p:spPr bwMode="auto">
            <a:xfrm rot="13500000">
              <a:off x="898606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4" name="グループ化 753">
            <a:extLst>
              <a:ext uri="{FF2B5EF4-FFF2-40B4-BE49-F238E27FC236}">
                <a16:creationId xmlns:a16="http://schemas.microsoft.com/office/drawing/2014/main" id="{D92ECAE6-64B5-45E8-B12D-F86116BFB55E}"/>
              </a:ext>
            </a:extLst>
          </p:cNvPr>
          <p:cNvGrpSpPr/>
          <p:nvPr/>
        </p:nvGrpSpPr>
        <p:grpSpPr>
          <a:xfrm>
            <a:off x="396788" y="4874099"/>
            <a:ext cx="1700933" cy="1181738"/>
            <a:chOff x="396788" y="4874099"/>
            <a:chExt cx="1700933" cy="1181738"/>
          </a:xfrm>
        </p:grpSpPr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9C95D185-29A5-4D99-BD15-E07C6552265D}"/>
                </a:ext>
              </a:extLst>
            </p:cNvPr>
            <p:cNvGrpSpPr/>
            <p:nvPr/>
          </p:nvGrpSpPr>
          <p:grpSpPr>
            <a:xfrm>
              <a:off x="997924" y="4874099"/>
              <a:ext cx="658126" cy="232790"/>
              <a:chOff x="2836249" y="4876607"/>
              <a:chExt cx="658126" cy="232790"/>
            </a:xfrm>
          </p:grpSpPr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A9B5B5CF-EF44-4B40-A9F4-3F73551A30AD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FD25AC98-9599-446B-9843-F60CD2C9EEC6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64D6FBF-AFCF-40BB-B790-651E8E7BAB41}"/>
                </a:ext>
              </a:extLst>
            </p:cNvPr>
            <p:cNvSpPr/>
            <p:nvPr/>
          </p:nvSpPr>
          <p:spPr bwMode="auto">
            <a:xfrm rot="10800000">
              <a:off x="1040964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D44EF76-D582-4000-A847-BD5A239CF007}"/>
                </a:ext>
              </a:extLst>
            </p:cNvPr>
            <p:cNvSpPr/>
            <p:nvPr/>
          </p:nvSpPr>
          <p:spPr bwMode="auto">
            <a:xfrm rot="10800000">
              <a:off x="116523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C8CAC51-1F92-42E8-8EA0-ABA4A5CBCA19}"/>
                </a:ext>
              </a:extLst>
            </p:cNvPr>
            <p:cNvSpPr/>
            <p:nvPr/>
          </p:nvSpPr>
          <p:spPr bwMode="auto">
            <a:xfrm rot="10800000" flipH="1">
              <a:off x="166857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678DFCA-63D2-44C1-9A31-9187F42810EA}"/>
                </a:ext>
              </a:extLst>
            </p:cNvPr>
            <p:cNvSpPr/>
            <p:nvPr/>
          </p:nvSpPr>
          <p:spPr bwMode="auto">
            <a:xfrm rot="10800000" flipH="1">
              <a:off x="1544300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E39E7FDE-280E-47B4-8F5A-B820EE288F27}"/>
                </a:ext>
              </a:extLst>
            </p:cNvPr>
            <p:cNvSpPr/>
            <p:nvPr/>
          </p:nvSpPr>
          <p:spPr bwMode="auto">
            <a:xfrm rot="10800000" flipH="1" flipV="1">
              <a:off x="396788" y="5041623"/>
              <a:ext cx="1700933" cy="907067"/>
            </a:xfrm>
            <a:custGeom>
              <a:avLst/>
              <a:gdLst>
                <a:gd name="connsiteX0" fmla="*/ 896445 w 1700933"/>
                <a:gd name="connsiteY0" fmla="*/ 0 h 907067"/>
                <a:gd name="connsiteX1" fmla="*/ 1535129 w 1700933"/>
                <a:gd name="connsiteY1" fmla="*/ 252729 h 907067"/>
                <a:gd name="connsiteX2" fmla="*/ 1571948 w 1700933"/>
                <a:gd name="connsiteY2" fmla="*/ 323537 h 907067"/>
                <a:gd name="connsiteX3" fmla="*/ 1630151 w 1700933"/>
                <a:gd name="connsiteY3" fmla="*/ 369159 h 907067"/>
                <a:gd name="connsiteX4" fmla="*/ 1683068 w 1700933"/>
                <a:gd name="connsiteY4" fmla="*/ 593488 h 907067"/>
                <a:gd name="connsiteX5" fmla="*/ 1632754 w 1700933"/>
                <a:gd name="connsiteY5" fmla="*/ 468436 h 907067"/>
                <a:gd name="connsiteX6" fmla="*/ 1588522 w 1700933"/>
                <a:gd name="connsiteY6" fmla="*/ 420180 h 907067"/>
                <a:gd name="connsiteX7" fmla="*/ 1575518 w 1700933"/>
                <a:gd name="connsiteY7" fmla="*/ 497192 h 907067"/>
                <a:gd name="connsiteX8" fmla="*/ 1386580 w 1700933"/>
                <a:gd name="connsiteY8" fmla="*/ 706398 h 907067"/>
                <a:gd name="connsiteX9" fmla="*/ 1358924 w 1700933"/>
                <a:gd name="connsiteY9" fmla="*/ 720019 h 907067"/>
                <a:gd name="connsiteX10" fmla="*/ 1358924 w 1700933"/>
                <a:gd name="connsiteY10" fmla="*/ 907067 h 907067"/>
                <a:gd name="connsiteX11" fmla="*/ 1271784 w 1700933"/>
                <a:gd name="connsiteY11" fmla="*/ 907067 h 907067"/>
                <a:gd name="connsiteX12" fmla="*/ 1271784 w 1700933"/>
                <a:gd name="connsiteY12" fmla="*/ 760883 h 907067"/>
                <a:gd name="connsiteX13" fmla="*/ 1234653 w 1700933"/>
                <a:gd name="connsiteY13" fmla="*/ 772914 h 907067"/>
                <a:gd name="connsiteX14" fmla="*/ 1234653 w 1700933"/>
                <a:gd name="connsiteY14" fmla="*/ 907066 h 907067"/>
                <a:gd name="connsiteX15" fmla="*/ 1147513 w 1700933"/>
                <a:gd name="connsiteY15" fmla="*/ 907066 h 907067"/>
                <a:gd name="connsiteX16" fmla="*/ 1147513 w 1700933"/>
                <a:gd name="connsiteY16" fmla="*/ 798550 h 907067"/>
                <a:gd name="connsiteX17" fmla="*/ 1036140 w 1700933"/>
                <a:gd name="connsiteY17" fmla="*/ 819189 h 907067"/>
                <a:gd name="connsiteX18" fmla="*/ 896445 w 1700933"/>
                <a:gd name="connsiteY18" fmla="*/ 827596 h 907067"/>
                <a:gd name="connsiteX19" fmla="*/ 855589 w 1700933"/>
                <a:gd name="connsiteY19" fmla="*/ 825751 h 907067"/>
                <a:gd name="connsiteX20" fmla="*/ 855589 w 1700933"/>
                <a:gd name="connsiteY20" fmla="*/ 907067 h 907067"/>
                <a:gd name="connsiteX21" fmla="*/ 768448 w 1700933"/>
                <a:gd name="connsiteY21" fmla="*/ 907067 h 907067"/>
                <a:gd name="connsiteX22" fmla="*/ 768448 w 1700933"/>
                <a:gd name="connsiteY22" fmla="*/ 819741 h 907067"/>
                <a:gd name="connsiteX23" fmla="*/ 731317 w 1700933"/>
                <a:gd name="connsiteY23" fmla="*/ 814633 h 907067"/>
                <a:gd name="connsiteX24" fmla="*/ 731317 w 1700933"/>
                <a:gd name="connsiteY24" fmla="*/ 907067 h 907067"/>
                <a:gd name="connsiteX25" fmla="*/ 644177 w 1700933"/>
                <a:gd name="connsiteY25" fmla="*/ 907067 h 907067"/>
                <a:gd name="connsiteX26" fmla="*/ 644177 w 1700933"/>
                <a:gd name="connsiteY26" fmla="*/ 798138 h 907067"/>
                <a:gd name="connsiteX27" fmla="*/ 595935 w 1700933"/>
                <a:gd name="connsiteY27" fmla="*/ 786791 h 907067"/>
                <a:gd name="connsiteX28" fmla="*/ 508896 w 1700933"/>
                <a:gd name="connsiteY28" fmla="*/ 756926 h 907067"/>
                <a:gd name="connsiteX29" fmla="*/ 472492 w 1700933"/>
                <a:gd name="connsiteY29" fmla="*/ 738994 h 907067"/>
                <a:gd name="connsiteX30" fmla="*/ 501678 w 1700933"/>
                <a:gd name="connsiteY30" fmla="*/ 708094 h 907067"/>
                <a:gd name="connsiteX31" fmla="*/ 514133 w 1700933"/>
                <a:gd name="connsiteY31" fmla="*/ 664060 h 907067"/>
                <a:gd name="connsiteX32" fmla="*/ 355648 w 1700933"/>
                <a:gd name="connsiteY32" fmla="*/ 678201 h 907067"/>
                <a:gd name="connsiteX33" fmla="*/ 300082 w 1700933"/>
                <a:gd name="connsiteY33" fmla="*/ 673243 h 907067"/>
                <a:gd name="connsiteX34" fmla="*/ 0 w 1700933"/>
                <a:gd name="connsiteY34" fmla="*/ 584205 h 907067"/>
                <a:gd name="connsiteX35" fmla="*/ 1 w 1700933"/>
                <a:gd name="connsiteY35" fmla="*/ 487044 h 907067"/>
                <a:gd name="connsiteX36" fmla="*/ 205369 w 1700933"/>
                <a:gd name="connsiteY36" fmla="*/ 426110 h 907067"/>
                <a:gd name="connsiteX37" fmla="*/ 203290 w 1700933"/>
                <a:gd name="connsiteY37" fmla="*/ 413797 h 907067"/>
                <a:gd name="connsiteX38" fmla="*/ 896445 w 1700933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3" h="907067">
                  <a:moveTo>
                    <a:pt x="896445" y="0"/>
                  </a:moveTo>
                  <a:cubicBezTo>
                    <a:pt x="1183560" y="0"/>
                    <a:pt x="1429902" y="104211"/>
                    <a:pt x="1535129" y="252729"/>
                  </a:cubicBezTo>
                  <a:lnTo>
                    <a:pt x="1571948" y="323537"/>
                  </a:lnTo>
                  <a:lnTo>
                    <a:pt x="1630151" y="369159"/>
                  </a:lnTo>
                  <a:cubicBezTo>
                    <a:pt x="1696734" y="439526"/>
                    <a:pt x="1720788" y="528155"/>
                    <a:pt x="1683068" y="593488"/>
                  </a:cubicBezTo>
                  <a:cubicBezTo>
                    <a:pt x="1679659" y="551264"/>
                    <a:pt x="1661741" y="508012"/>
                    <a:pt x="1632754" y="468436"/>
                  </a:cubicBezTo>
                  <a:lnTo>
                    <a:pt x="1588522" y="420180"/>
                  </a:lnTo>
                  <a:lnTo>
                    <a:pt x="1575518" y="497192"/>
                  </a:lnTo>
                  <a:cubicBezTo>
                    <a:pt x="1547818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3" y="772914"/>
                  </a:lnTo>
                  <a:lnTo>
                    <a:pt x="1234653" y="907066"/>
                  </a:lnTo>
                  <a:lnTo>
                    <a:pt x="1147513" y="907066"/>
                  </a:lnTo>
                  <a:lnTo>
                    <a:pt x="1147513" y="798550"/>
                  </a:lnTo>
                  <a:lnTo>
                    <a:pt x="1036140" y="819189"/>
                  </a:lnTo>
                  <a:cubicBezTo>
                    <a:pt x="991017" y="824701"/>
                    <a:pt x="944297" y="827595"/>
                    <a:pt x="896445" y="827596"/>
                  </a:cubicBezTo>
                  <a:lnTo>
                    <a:pt x="855589" y="825751"/>
                  </a:lnTo>
                  <a:lnTo>
                    <a:pt x="855589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8"/>
                  </a:lnTo>
                  <a:lnTo>
                    <a:pt x="595935" y="786791"/>
                  </a:lnTo>
                  <a:cubicBezTo>
                    <a:pt x="565631" y="778073"/>
                    <a:pt x="536554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8"/>
                    <a:pt x="514133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2" y="673243"/>
                  </a:lnTo>
                  <a:lnTo>
                    <a:pt x="0" y="584205"/>
                  </a:lnTo>
                  <a:lnTo>
                    <a:pt x="1" y="487044"/>
                  </a:lnTo>
                  <a:lnTo>
                    <a:pt x="205369" y="426110"/>
                  </a:lnTo>
                  <a:lnTo>
                    <a:pt x="203290" y="413797"/>
                  </a:lnTo>
                  <a:cubicBezTo>
                    <a:pt x="203290" y="185263"/>
                    <a:pt x="513626" y="-1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167AC162-B7D6-4F29-B334-B4A5358C3ED7}"/>
                </a:ext>
              </a:extLst>
            </p:cNvPr>
            <p:cNvSpPr/>
            <p:nvPr/>
          </p:nvSpPr>
          <p:spPr bwMode="auto">
            <a:xfrm>
              <a:off x="690369" y="5359952"/>
              <a:ext cx="173455" cy="838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273BDFED-87EC-493D-B20E-D10D9586061A}"/>
                </a:ext>
              </a:extLst>
            </p:cNvPr>
            <p:cNvSpPr/>
            <p:nvPr/>
          </p:nvSpPr>
          <p:spPr bwMode="auto">
            <a:xfrm rot="17100000">
              <a:off x="756224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09853D66-26BB-45C0-8183-CEFD2CAD3131}"/>
                </a:ext>
              </a:extLst>
            </p:cNvPr>
            <p:cNvSpPr/>
            <p:nvPr/>
          </p:nvSpPr>
          <p:spPr bwMode="auto">
            <a:xfrm>
              <a:off x="783450" y="5370709"/>
              <a:ext cx="40656" cy="6233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662A6193-F243-49E7-9680-23CA81344B00}"/>
                </a:ext>
              </a:extLst>
            </p:cNvPr>
            <p:cNvSpPr/>
            <p:nvPr/>
          </p:nvSpPr>
          <p:spPr bwMode="auto">
            <a:xfrm rot="18900000">
              <a:off x="1122744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80 h 574463"/>
                <a:gd name="connsiteX2" fmla="*/ 292951 w 574458"/>
                <a:gd name="connsiteY2" fmla="*/ 508580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7 h 574463"/>
                <a:gd name="connsiteX14" fmla="*/ 107089 w 574458"/>
                <a:gd name="connsiteY14" fmla="*/ 322717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3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3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80"/>
                  </a:lnTo>
                  <a:lnTo>
                    <a:pt x="292951" y="508580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7"/>
                  </a:lnTo>
                  <a:lnTo>
                    <a:pt x="107089" y="322717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3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3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B7F7D503-2687-47B1-AF66-A4B296A7C3BD}"/>
              </a:ext>
            </a:extLst>
          </p:cNvPr>
          <p:cNvGrpSpPr/>
          <p:nvPr/>
        </p:nvGrpSpPr>
        <p:grpSpPr>
          <a:xfrm>
            <a:off x="2195692" y="841265"/>
            <a:ext cx="1824034" cy="1606381"/>
            <a:chOff x="2195692" y="841265"/>
            <a:chExt cx="1824034" cy="1606381"/>
          </a:xfrm>
        </p:grpSpPr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2C6D84F8-7318-48BA-A3FE-D21E87C00355}"/>
                </a:ext>
              </a:extLst>
            </p:cNvPr>
            <p:cNvSpPr/>
            <p:nvPr/>
          </p:nvSpPr>
          <p:spPr bwMode="auto">
            <a:xfrm>
              <a:off x="3282816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30AAF5C2-ECBF-46AA-9F65-399ADFACF4FA}"/>
                </a:ext>
              </a:extLst>
            </p:cNvPr>
            <p:cNvSpPr/>
            <p:nvPr/>
          </p:nvSpPr>
          <p:spPr bwMode="auto">
            <a:xfrm rot="15300000">
              <a:off x="2207242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70939032-B7C6-4605-910B-3AC420EC298C}"/>
                </a:ext>
              </a:extLst>
            </p:cNvPr>
            <p:cNvSpPr/>
            <p:nvPr/>
          </p:nvSpPr>
          <p:spPr bwMode="auto">
            <a:xfrm>
              <a:off x="2281746" y="841265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499 h 1606380"/>
                <a:gd name="connsiteX9" fmla="*/ 912316 w 1737980"/>
                <a:gd name="connsiteY9" fmla="*/ 105256 h 1606380"/>
                <a:gd name="connsiteX10" fmla="*/ 888432 w 1737980"/>
                <a:gd name="connsiteY10" fmla="*/ 143314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1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1 h 1606380"/>
                <a:gd name="connsiteX27" fmla="*/ 1558711 w 1737980"/>
                <a:gd name="connsiteY27" fmla="*/ 724452 h 1606380"/>
                <a:gd name="connsiteX28" fmla="*/ 1737980 w 1737980"/>
                <a:gd name="connsiteY28" fmla="*/ 877955 h 1606380"/>
                <a:gd name="connsiteX29" fmla="*/ 1674333 w 1737980"/>
                <a:gd name="connsiteY29" fmla="*/ 941602 h 1606380"/>
                <a:gd name="connsiteX30" fmla="*/ 1566854 w 1737980"/>
                <a:gd name="connsiteY30" fmla="*/ 816083 h 1606380"/>
                <a:gd name="connsiteX31" fmla="*/ 1562931 w 1737980"/>
                <a:gd name="connsiteY31" fmla="*/ 878363 h 1606380"/>
                <a:gd name="connsiteX32" fmla="*/ 1337498 w 1737980"/>
                <a:gd name="connsiteY32" fmla="*/ 1258229 h 1606380"/>
                <a:gd name="connsiteX33" fmla="*/ 1330021 w 1737980"/>
                <a:gd name="connsiteY33" fmla="*/ 1263174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1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951 w 1737980"/>
                <a:gd name="connsiteY39" fmla="*/ 1312160 h 1606380"/>
                <a:gd name="connsiteX40" fmla="*/ 1221544 w 1737980"/>
                <a:gd name="connsiteY40" fmla="*/ 1334916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6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6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96466 w 1737980"/>
                <a:gd name="connsiteY57" fmla="*/ 1357120 h 1606380"/>
                <a:gd name="connsiteX58" fmla="*/ 385091 w 1737980"/>
                <a:gd name="connsiteY58" fmla="*/ 1368554 h 1606380"/>
                <a:gd name="connsiteX59" fmla="*/ 276610 w 1737980"/>
                <a:gd name="connsiteY59" fmla="*/ 1408926 h 1606380"/>
                <a:gd name="connsiteX60" fmla="*/ 82586 w 1737980"/>
                <a:gd name="connsiteY60" fmla="*/ 1172535 h 1606380"/>
                <a:gd name="connsiteX61" fmla="*/ 93622 w 1737980"/>
                <a:gd name="connsiteY61" fmla="*/ 1105939 h 1606380"/>
                <a:gd name="connsiteX62" fmla="*/ 61570 w 1737980"/>
                <a:gd name="connsiteY62" fmla="*/ 1058606 h 1606380"/>
                <a:gd name="connsiteX63" fmla="*/ 0 w 1737980"/>
                <a:gd name="connsiteY63" fmla="*/ 814152 h 1606380"/>
                <a:gd name="connsiteX64" fmla="*/ 478519 w 1737980"/>
                <a:gd name="connsiteY64" fmla="*/ 235486 h 1606380"/>
                <a:gd name="connsiteX65" fmla="*/ 509126 w 1737980"/>
                <a:gd name="connsiteY65" fmla="*/ 227870 h 1606380"/>
                <a:gd name="connsiteX66" fmla="*/ 505019 w 1737980"/>
                <a:gd name="connsiteY66" fmla="*/ 198567 h 1606380"/>
                <a:gd name="connsiteX67" fmla="*/ 560727 w 1737980"/>
                <a:gd name="connsiteY67" fmla="*/ 88715 h 1606380"/>
                <a:gd name="connsiteX68" fmla="*/ 565932 w 1737980"/>
                <a:gd name="connsiteY68" fmla="*/ 145033 h 1606380"/>
                <a:gd name="connsiteX69" fmla="*/ 577759 w 1737980"/>
                <a:gd name="connsiteY69" fmla="*/ 194095 h 1606380"/>
                <a:gd name="connsiteX70" fmla="*/ 584493 w 1737980"/>
                <a:gd name="connsiteY70" fmla="*/ 132863 h 1606380"/>
                <a:gd name="connsiteX71" fmla="*/ 661160 w 1737980"/>
                <a:gd name="connsiteY71" fmla="*/ 42295 h 1606380"/>
                <a:gd name="connsiteX72" fmla="*/ 654352 w 1737980"/>
                <a:gd name="connsiteY72" fmla="*/ 123428 h 1606380"/>
                <a:gd name="connsiteX73" fmla="*/ 678010 w 1737980"/>
                <a:gd name="connsiteY73" fmla="*/ 68529 h 1606380"/>
                <a:gd name="connsiteX74" fmla="*/ 783756 w 1737980"/>
                <a:gd name="connsiteY74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499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4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1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1"/>
                    <a:pt x="1483475" y="486241"/>
                    <a:pt x="1538721" y="646421"/>
                  </a:cubicBezTo>
                  <a:lnTo>
                    <a:pt x="1558711" y="724452"/>
                  </a:lnTo>
                  <a:lnTo>
                    <a:pt x="1737980" y="877955"/>
                  </a:lnTo>
                  <a:lnTo>
                    <a:pt x="1674333" y="941602"/>
                  </a:lnTo>
                  <a:lnTo>
                    <a:pt x="1566854" y="816083"/>
                  </a:lnTo>
                  <a:lnTo>
                    <a:pt x="1562931" y="878363"/>
                  </a:lnTo>
                  <a:cubicBezTo>
                    <a:pt x="1544207" y="1026149"/>
                    <a:pt x="1461558" y="1158786"/>
                    <a:pt x="1337498" y="1258229"/>
                  </a:cubicBezTo>
                  <a:lnTo>
                    <a:pt x="1330021" y="1263174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1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951" y="1312160"/>
                  </a:lnTo>
                  <a:lnTo>
                    <a:pt x="1221544" y="1334916"/>
                  </a:lnTo>
                  <a:cubicBezTo>
                    <a:pt x="1096498" y="1402632"/>
                    <a:pt x="945754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6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6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96466" y="1357120"/>
                  </a:lnTo>
                  <a:lnTo>
                    <a:pt x="385091" y="1368554"/>
                  </a:lnTo>
                  <a:cubicBezTo>
                    <a:pt x="354124" y="1394043"/>
                    <a:pt x="316794" y="1408926"/>
                    <a:pt x="276610" y="1408926"/>
                  </a:cubicBezTo>
                  <a:cubicBezTo>
                    <a:pt x="169454" y="1408926"/>
                    <a:pt x="82586" y="1303090"/>
                    <a:pt x="82586" y="1172535"/>
                  </a:cubicBezTo>
                  <a:lnTo>
                    <a:pt x="93622" y="1105939"/>
                  </a:lnTo>
                  <a:lnTo>
                    <a:pt x="61570" y="1058606"/>
                  </a:lnTo>
                  <a:cubicBezTo>
                    <a:pt x="21924" y="983471"/>
                    <a:pt x="0" y="900864"/>
                    <a:pt x="0" y="814152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3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113C39C3-28B3-4299-9FA6-DE4A9953EEEE}"/>
                </a:ext>
              </a:extLst>
            </p:cNvPr>
            <p:cNvSpPr/>
            <p:nvPr/>
          </p:nvSpPr>
          <p:spPr bwMode="auto">
            <a:xfrm>
              <a:off x="2398912" y="1794496"/>
              <a:ext cx="274869" cy="414452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03D9BE68-0CB4-4773-BB46-845A14B6CDA9}"/>
                </a:ext>
              </a:extLst>
            </p:cNvPr>
            <p:cNvSpPr/>
            <p:nvPr/>
          </p:nvSpPr>
          <p:spPr bwMode="auto">
            <a:xfrm>
              <a:off x="2450625" y="1972618"/>
              <a:ext cx="224273" cy="236330"/>
            </a:xfrm>
            <a:custGeom>
              <a:avLst/>
              <a:gdLst>
                <a:gd name="connsiteX0" fmla="*/ 220376 w 224273"/>
                <a:gd name="connsiteY0" fmla="*/ 0 h 236330"/>
                <a:gd name="connsiteX1" fmla="*/ 224273 w 224273"/>
                <a:gd name="connsiteY1" fmla="*/ 29104 h 236330"/>
                <a:gd name="connsiteX2" fmla="*/ 86838 w 224273"/>
                <a:gd name="connsiteY2" fmla="*/ 236330 h 236330"/>
                <a:gd name="connsiteX3" fmla="*/ 33342 w 224273"/>
                <a:gd name="connsiteY3" fmla="*/ 220045 h 236330"/>
                <a:gd name="connsiteX4" fmla="*/ 0 w 224273"/>
                <a:gd name="connsiteY4" fmla="*/ 186150 h 236330"/>
                <a:gd name="connsiteX5" fmla="*/ 17631 w 224273"/>
                <a:gd name="connsiteY5" fmla="*/ 139998 h 236330"/>
                <a:gd name="connsiteX6" fmla="*/ 67031 w 224273"/>
                <a:gd name="connsiteY6" fmla="*/ 75324 h 236330"/>
                <a:gd name="connsiteX7" fmla="*/ 199108 w 224273"/>
                <a:gd name="connsiteY7" fmla="*/ 175 h 23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273" h="236330">
                  <a:moveTo>
                    <a:pt x="220376" y="0"/>
                  </a:moveTo>
                  <a:lnTo>
                    <a:pt x="224273" y="29104"/>
                  </a:lnTo>
                  <a:cubicBezTo>
                    <a:pt x="224273" y="143552"/>
                    <a:pt x="162741" y="236330"/>
                    <a:pt x="86838" y="236330"/>
                  </a:cubicBezTo>
                  <a:cubicBezTo>
                    <a:pt x="67862" y="236330"/>
                    <a:pt x="49785" y="230531"/>
                    <a:pt x="33342" y="220045"/>
                  </a:cubicBezTo>
                  <a:lnTo>
                    <a:pt x="0" y="186150"/>
                  </a:lnTo>
                  <a:lnTo>
                    <a:pt x="17631" y="139998"/>
                  </a:lnTo>
                  <a:cubicBezTo>
                    <a:pt x="30244" y="117549"/>
                    <a:pt x="46799" y="95556"/>
                    <a:pt x="67031" y="75324"/>
                  </a:cubicBezTo>
                  <a:cubicBezTo>
                    <a:pt x="107494" y="34861"/>
                    <a:pt x="155004" y="9105"/>
                    <a:pt x="199108" y="17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0EBAB388-0F89-4ADA-8C3E-EADE760A1B96}"/>
                </a:ext>
              </a:extLst>
            </p:cNvPr>
            <p:cNvSpPr/>
            <p:nvPr/>
          </p:nvSpPr>
          <p:spPr bwMode="auto">
            <a:xfrm>
              <a:off x="2320831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楕円 364">
              <a:extLst>
                <a:ext uri="{FF2B5EF4-FFF2-40B4-BE49-F238E27FC236}">
                  <a16:creationId xmlns:a16="http://schemas.microsoft.com/office/drawing/2014/main" id="{E16D01C8-2B46-42E9-9CE7-21D65BD58F05}"/>
                </a:ext>
              </a:extLst>
            </p:cNvPr>
            <p:cNvSpPr/>
            <p:nvPr/>
          </p:nvSpPr>
          <p:spPr bwMode="auto">
            <a:xfrm>
              <a:off x="237558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53B10E37-EA56-46A4-A706-872620E339D9}"/>
                </a:ext>
              </a:extLst>
            </p:cNvPr>
            <p:cNvSpPr/>
            <p:nvPr/>
          </p:nvSpPr>
          <p:spPr bwMode="auto">
            <a:xfrm>
              <a:off x="255655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1BB8F63A-659B-4220-B8DA-2D68E7DCFEA7}"/>
                </a:ext>
              </a:extLst>
            </p:cNvPr>
            <p:cNvSpPr/>
            <p:nvPr/>
          </p:nvSpPr>
          <p:spPr bwMode="auto">
            <a:xfrm rot="15300000">
              <a:off x="2614435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36B6F196-4F3A-49F5-8EE6-AC88E68FB648}"/>
                </a:ext>
              </a:extLst>
            </p:cNvPr>
            <p:cNvSpPr/>
            <p:nvPr/>
          </p:nvSpPr>
          <p:spPr bwMode="auto">
            <a:xfrm>
              <a:off x="2949223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6A63B0A9-3765-4F8C-B320-943A91DFAD8D}"/>
                </a:ext>
              </a:extLst>
            </p:cNvPr>
            <p:cNvSpPr/>
            <p:nvPr/>
          </p:nvSpPr>
          <p:spPr bwMode="auto">
            <a:xfrm>
              <a:off x="237865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BCB68D68-B93E-4B38-A3F0-7B375119C67D}"/>
                </a:ext>
              </a:extLst>
            </p:cNvPr>
            <p:cNvSpPr/>
            <p:nvPr/>
          </p:nvSpPr>
          <p:spPr bwMode="auto">
            <a:xfrm>
              <a:off x="262630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3BF08F74-D426-416E-BA79-585F04F37CE1}"/>
                </a:ext>
              </a:extLst>
            </p:cNvPr>
            <p:cNvSpPr/>
            <p:nvPr/>
          </p:nvSpPr>
          <p:spPr bwMode="auto">
            <a:xfrm>
              <a:off x="2390124" y="1431846"/>
              <a:ext cx="117366" cy="89421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107EE7C1-7906-452D-AE2F-1D2C8E088CA5}"/>
                </a:ext>
              </a:extLst>
            </p:cNvPr>
            <p:cNvSpPr/>
            <p:nvPr/>
          </p:nvSpPr>
          <p:spPr bwMode="auto">
            <a:xfrm>
              <a:off x="2638534" y="1431846"/>
              <a:ext cx="117366" cy="89421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0" name="グループ化 749">
            <a:extLst>
              <a:ext uri="{FF2B5EF4-FFF2-40B4-BE49-F238E27FC236}">
                <a16:creationId xmlns:a16="http://schemas.microsoft.com/office/drawing/2014/main" id="{D07DC4E1-39E4-49F6-AFFC-4B8218FF517A}"/>
              </a:ext>
            </a:extLst>
          </p:cNvPr>
          <p:cNvGrpSpPr/>
          <p:nvPr/>
        </p:nvGrpSpPr>
        <p:grpSpPr>
          <a:xfrm>
            <a:off x="2275391" y="2898894"/>
            <a:ext cx="1653097" cy="1412478"/>
            <a:chOff x="2275391" y="2898894"/>
            <a:chExt cx="1653097" cy="1412478"/>
          </a:xfrm>
        </p:grpSpPr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5CE1D074-3729-49EF-A4E2-F6E168481114}"/>
                </a:ext>
              </a:extLst>
            </p:cNvPr>
            <p:cNvSpPr/>
            <p:nvPr/>
          </p:nvSpPr>
          <p:spPr bwMode="auto">
            <a:xfrm>
              <a:off x="3035628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62B91EFB-FBB5-4674-AC2A-4210F86E0E2B}"/>
                </a:ext>
              </a:extLst>
            </p:cNvPr>
            <p:cNvSpPr/>
            <p:nvPr/>
          </p:nvSpPr>
          <p:spPr bwMode="auto">
            <a:xfrm rot="16200000">
              <a:off x="228078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BDCE2BDF-2AD3-4D5B-9F26-BAAC17F3D8CF}"/>
                </a:ext>
              </a:extLst>
            </p:cNvPr>
            <p:cNvSpPr/>
            <p:nvPr/>
          </p:nvSpPr>
          <p:spPr bwMode="auto">
            <a:xfrm rot="13500000">
              <a:off x="2248405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EE0019C1-F259-427A-BD88-7BFE3697E304}"/>
                </a:ext>
              </a:extLst>
            </p:cNvPr>
            <p:cNvSpPr/>
            <p:nvPr/>
          </p:nvSpPr>
          <p:spPr bwMode="auto">
            <a:xfrm rot="16200000">
              <a:off x="2418421" y="2801304"/>
              <a:ext cx="1412478" cy="1607657"/>
            </a:xfrm>
            <a:custGeom>
              <a:avLst/>
              <a:gdLst>
                <a:gd name="connsiteX0" fmla="*/ 1411963 w 1412478"/>
                <a:gd name="connsiteY0" fmla="*/ 631137 h 1607657"/>
                <a:gd name="connsiteX1" fmla="*/ 1389918 w 1412478"/>
                <a:gd name="connsiteY1" fmla="*/ 827586 h 1607657"/>
                <a:gd name="connsiteX2" fmla="*/ 1090469 w 1412478"/>
                <a:gd name="connsiteY2" fmla="*/ 1222720 h 1607657"/>
                <a:gd name="connsiteX3" fmla="*/ 1063875 w 1412478"/>
                <a:gd name="connsiteY3" fmla="*/ 1236326 h 1607657"/>
                <a:gd name="connsiteX4" fmla="*/ 770614 w 1412478"/>
                <a:gd name="connsiteY4" fmla="*/ 1514470 h 1607657"/>
                <a:gd name="connsiteX5" fmla="*/ 805601 w 1412478"/>
                <a:gd name="connsiteY5" fmla="*/ 1368564 h 1607657"/>
                <a:gd name="connsiteX6" fmla="*/ 630047 w 1412478"/>
                <a:gd name="connsiteY6" fmla="*/ 1535069 h 1607657"/>
                <a:gd name="connsiteX7" fmla="*/ 684363 w 1412478"/>
                <a:gd name="connsiteY7" fmla="*/ 1308557 h 1607657"/>
                <a:gd name="connsiteX8" fmla="*/ 676853 w 1412478"/>
                <a:gd name="connsiteY8" fmla="*/ 1307335 h 1607657"/>
                <a:gd name="connsiteX9" fmla="*/ 507633 w 1412478"/>
                <a:gd name="connsiteY9" fmla="*/ 1607657 h 1607657"/>
                <a:gd name="connsiteX10" fmla="*/ 511230 w 1412478"/>
                <a:gd name="connsiteY10" fmla="*/ 1264451 h 1607657"/>
                <a:gd name="connsiteX11" fmla="*/ 498025 w 1412478"/>
                <a:gd name="connsiteY11" fmla="*/ 1259446 h 1607657"/>
                <a:gd name="connsiteX12" fmla="*/ 430409 w 1412478"/>
                <a:gd name="connsiteY12" fmla="*/ 1487487 h 1607657"/>
                <a:gd name="connsiteX13" fmla="*/ 355132 w 1412478"/>
                <a:gd name="connsiteY13" fmla="*/ 1233606 h 1607657"/>
                <a:gd name="connsiteX14" fmla="*/ 308563 w 1412478"/>
                <a:gd name="connsiteY14" fmla="*/ 1390663 h 1607657"/>
                <a:gd name="connsiteX15" fmla="*/ 190560 w 1412478"/>
                <a:gd name="connsiteY15" fmla="*/ 992688 h 1607657"/>
                <a:gd name="connsiteX16" fmla="*/ 184485 w 1412478"/>
                <a:gd name="connsiteY16" fmla="*/ 983300 h 1607657"/>
                <a:gd name="connsiteX17" fmla="*/ 151715 w 1412478"/>
                <a:gd name="connsiteY17" fmla="*/ 980970 h 1607657"/>
                <a:gd name="connsiteX18" fmla="*/ 38744 w 1412478"/>
                <a:gd name="connsiteY18" fmla="*/ 920948 h 1607657"/>
                <a:gd name="connsiteX19" fmla="*/ 106055 w 1412478"/>
                <a:gd name="connsiteY19" fmla="*/ 870683 h 1607657"/>
                <a:gd name="connsiteX20" fmla="*/ 132815 w 1412478"/>
                <a:gd name="connsiteY20" fmla="*/ 864965 h 1607657"/>
                <a:gd name="connsiteX21" fmla="*/ 114506 w 1412478"/>
                <a:gd name="connsiteY21" fmla="*/ 805672 h 1607657"/>
                <a:gd name="connsiteX22" fmla="*/ 98849 w 1412478"/>
                <a:gd name="connsiteY22" fmla="*/ 616710 h 1607657"/>
                <a:gd name="connsiteX23" fmla="*/ 102371 w 1412478"/>
                <a:gd name="connsiteY23" fmla="*/ 595279 h 1607657"/>
                <a:gd name="connsiteX24" fmla="*/ 67311 w 1412478"/>
                <a:gd name="connsiteY24" fmla="*/ 587788 h 1607657"/>
                <a:gd name="connsiteX25" fmla="*/ 0 w 1412478"/>
                <a:gd name="connsiteY25" fmla="*/ 537522 h 1607657"/>
                <a:gd name="connsiteX26" fmla="*/ 112971 w 1412478"/>
                <a:gd name="connsiteY26" fmla="*/ 477501 h 1607657"/>
                <a:gd name="connsiteX27" fmla="*/ 124141 w 1412478"/>
                <a:gd name="connsiteY27" fmla="*/ 476706 h 1607657"/>
                <a:gd name="connsiteX28" fmla="*/ 133771 w 1412478"/>
                <a:gd name="connsiteY28" fmla="*/ 451295 h 1607657"/>
                <a:gd name="connsiteX29" fmla="*/ 106055 w 1412478"/>
                <a:gd name="connsiteY29" fmla="*/ 445373 h 1607657"/>
                <a:gd name="connsiteX30" fmla="*/ 38744 w 1412478"/>
                <a:gd name="connsiteY30" fmla="*/ 395107 h 1607657"/>
                <a:gd name="connsiteX31" fmla="*/ 151715 w 1412478"/>
                <a:gd name="connsiteY31" fmla="*/ 335086 h 1607657"/>
                <a:gd name="connsiteX32" fmla="*/ 162548 w 1412478"/>
                <a:gd name="connsiteY32" fmla="*/ 334315 h 1607657"/>
                <a:gd name="connsiteX33" fmla="*/ 149905 w 1412478"/>
                <a:gd name="connsiteY33" fmla="*/ 298640 h 1607657"/>
                <a:gd name="connsiteX34" fmla="*/ 144985 w 1412478"/>
                <a:gd name="connsiteY34" fmla="*/ 255883 h 1607657"/>
                <a:gd name="connsiteX35" fmla="*/ 387183 w 1412478"/>
                <a:gd name="connsiteY35" fmla="*/ 43727 h 1607657"/>
                <a:gd name="connsiteX36" fmla="*/ 481457 w 1412478"/>
                <a:gd name="connsiteY36" fmla="*/ 60399 h 1607657"/>
                <a:gd name="connsiteX37" fmla="*/ 484025 w 1412478"/>
                <a:gd name="connsiteY37" fmla="*/ 61916 h 1607657"/>
                <a:gd name="connsiteX38" fmla="*/ 541101 w 1412478"/>
                <a:gd name="connsiteY38" fmla="*/ 35875 h 1607657"/>
                <a:gd name="connsiteX39" fmla="*/ 925137 w 1412478"/>
                <a:gd name="connsiteY39" fmla="*/ 22560 h 1607657"/>
                <a:gd name="connsiteX40" fmla="*/ 1411963 w 1412478"/>
                <a:gd name="connsiteY40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12478" h="1607657">
                  <a:moveTo>
                    <a:pt x="1411963" y="631137"/>
                  </a:moveTo>
                  <a:cubicBezTo>
                    <a:pt x="1414533" y="695750"/>
                    <a:pt x="1407535" y="761839"/>
                    <a:pt x="1389918" y="827586"/>
                  </a:cubicBezTo>
                  <a:cubicBezTo>
                    <a:pt x="1343674" y="1000171"/>
                    <a:pt x="1232879" y="1138221"/>
                    <a:pt x="1090469" y="1222720"/>
                  </a:cubicBezTo>
                  <a:lnTo>
                    <a:pt x="1063875" y="1236326"/>
                  </a:lnTo>
                  <a:lnTo>
                    <a:pt x="770614" y="1514470"/>
                  </a:lnTo>
                  <a:lnTo>
                    <a:pt x="805601" y="1368564"/>
                  </a:lnTo>
                  <a:lnTo>
                    <a:pt x="630047" y="1535069"/>
                  </a:lnTo>
                  <a:lnTo>
                    <a:pt x="684363" y="1308557"/>
                  </a:lnTo>
                  <a:lnTo>
                    <a:pt x="676853" y="1307335"/>
                  </a:lnTo>
                  <a:lnTo>
                    <a:pt x="507633" y="1607657"/>
                  </a:lnTo>
                  <a:lnTo>
                    <a:pt x="511230" y="1264451"/>
                  </a:lnTo>
                  <a:lnTo>
                    <a:pt x="498025" y="1259446"/>
                  </a:lnTo>
                  <a:lnTo>
                    <a:pt x="430409" y="1487487"/>
                  </a:lnTo>
                  <a:lnTo>
                    <a:pt x="355132" y="1233606"/>
                  </a:lnTo>
                  <a:lnTo>
                    <a:pt x="308563" y="1390663"/>
                  </a:lnTo>
                  <a:lnTo>
                    <a:pt x="190560" y="992688"/>
                  </a:lnTo>
                  <a:lnTo>
                    <a:pt x="184485" y="983300"/>
                  </a:lnTo>
                  <a:lnTo>
                    <a:pt x="151715" y="980970"/>
                  </a:lnTo>
                  <a:cubicBezTo>
                    <a:pt x="85326" y="971082"/>
                    <a:pt x="38744" y="947930"/>
                    <a:pt x="38744" y="920948"/>
                  </a:cubicBezTo>
                  <a:cubicBezTo>
                    <a:pt x="38744" y="900712"/>
                    <a:pt x="64947" y="882630"/>
                    <a:pt x="106055" y="870683"/>
                  </a:cubicBezTo>
                  <a:lnTo>
                    <a:pt x="132815" y="864965"/>
                  </a:lnTo>
                  <a:lnTo>
                    <a:pt x="114506" y="805672"/>
                  </a:lnTo>
                  <a:cubicBezTo>
                    <a:pt x="100334" y="744668"/>
                    <a:pt x="94781" y="681101"/>
                    <a:pt x="98849" y="616710"/>
                  </a:cubicBezTo>
                  <a:lnTo>
                    <a:pt x="102371" y="595279"/>
                  </a:lnTo>
                  <a:lnTo>
                    <a:pt x="67311" y="587788"/>
                  </a:lnTo>
                  <a:cubicBezTo>
                    <a:pt x="26203" y="575841"/>
                    <a:pt x="0" y="557759"/>
                    <a:pt x="0" y="537522"/>
                  </a:cubicBezTo>
                  <a:cubicBezTo>
                    <a:pt x="0" y="510540"/>
                    <a:pt x="46582" y="487390"/>
                    <a:pt x="112971" y="477501"/>
                  </a:cubicBezTo>
                  <a:lnTo>
                    <a:pt x="124141" y="476706"/>
                  </a:lnTo>
                  <a:lnTo>
                    <a:pt x="133771" y="451295"/>
                  </a:lnTo>
                  <a:lnTo>
                    <a:pt x="106055" y="445373"/>
                  </a:lnTo>
                  <a:cubicBezTo>
                    <a:pt x="64947" y="433426"/>
                    <a:pt x="38744" y="415344"/>
                    <a:pt x="38744" y="395107"/>
                  </a:cubicBezTo>
                  <a:cubicBezTo>
                    <a:pt x="38744" y="368125"/>
                    <a:pt x="85326" y="344975"/>
                    <a:pt x="151715" y="335086"/>
                  </a:cubicBezTo>
                  <a:lnTo>
                    <a:pt x="162548" y="334315"/>
                  </a:lnTo>
                  <a:lnTo>
                    <a:pt x="149905" y="298640"/>
                  </a:lnTo>
                  <a:cubicBezTo>
                    <a:pt x="146679" y="284829"/>
                    <a:pt x="144985" y="270529"/>
                    <a:pt x="144985" y="255883"/>
                  </a:cubicBezTo>
                  <a:cubicBezTo>
                    <a:pt x="144985" y="138712"/>
                    <a:pt x="253421" y="43727"/>
                    <a:pt x="387183" y="43727"/>
                  </a:cubicBezTo>
                  <a:cubicBezTo>
                    <a:pt x="420623" y="43727"/>
                    <a:pt x="452481" y="49663"/>
                    <a:pt x="481457" y="60399"/>
                  </a:cubicBezTo>
                  <a:lnTo>
                    <a:pt x="484025" y="61916"/>
                  </a:lnTo>
                  <a:lnTo>
                    <a:pt x="541101" y="35875"/>
                  </a:lnTo>
                  <a:cubicBezTo>
                    <a:pt x="660776" y="-5432"/>
                    <a:pt x="793644" y="-12674"/>
                    <a:pt x="925137" y="22560"/>
                  </a:cubicBezTo>
                  <a:cubicBezTo>
                    <a:pt x="1210037" y="98899"/>
                    <a:pt x="1400828" y="351148"/>
                    <a:pt x="1411963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978DC322-6352-4A62-98C3-2CDAD1FC1FE5}"/>
                </a:ext>
              </a:extLst>
            </p:cNvPr>
            <p:cNvSpPr/>
            <p:nvPr/>
          </p:nvSpPr>
          <p:spPr bwMode="auto">
            <a:xfrm>
              <a:off x="2365317" y="3444768"/>
              <a:ext cx="83476" cy="60265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E67DA076-2D09-46D5-9384-E8ED9AF42CB5}"/>
                </a:ext>
              </a:extLst>
            </p:cNvPr>
            <p:cNvSpPr/>
            <p:nvPr/>
          </p:nvSpPr>
          <p:spPr bwMode="auto">
            <a:xfrm>
              <a:off x="2527643" y="3444768"/>
              <a:ext cx="83476" cy="60265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DA380EAC-B1F6-4F6E-B5AC-298715C8542C}"/>
                </a:ext>
              </a:extLst>
            </p:cNvPr>
            <p:cNvSpPr/>
            <p:nvPr/>
          </p:nvSpPr>
          <p:spPr bwMode="auto">
            <a:xfrm rot="13500000">
              <a:off x="2628990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B2F5B4B1-A0A8-43C1-9066-3A77ECF5AF1E}"/>
                </a:ext>
              </a:extLst>
            </p:cNvPr>
            <p:cNvSpPr/>
            <p:nvPr/>
          </p:nvSpPr>
          <p:spPr bwMode="auto">
            <a:xfrm rot="13500000">
              <a:off x="2742646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4D92AA81-BEE1-48EF-B84D-C9469E982776}"/>
                </a:ext>
              </a:extLst>
            </p:cNvPr>
            <p:cNvSpPr/>
            <p:nvPr/>
          </p:nvSpPr>
          <p:spPr bwMode="auto">
            <a:xfrm>
              <a:off x="2398255" y="3742809"/>
              <a:ext cx="314770" cy="39278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59F959EB-9713-453E-B083-041915D78B25}"/>
                </a:ext>
              </a:extLst>
            </p:cNvPr>
            <p:cNvSpPr/>
            <p:nvPr/>
          </p:nvSpPr>
          <p:spPr bwMode="auto">
            <a:xfrm>
              <a:off x="2468920" y="3889861"/>
              <a:ext cx="245796" cy="245736"/>
            </a:xfrm>
            <a:custGeom>
              <a:avLst/>
              <a:gdLst>
                <a:gd name="connsiteX0" fmla="*/ 237813 w 245796"/>
                <a:gd name="connsiteY0" fmla="*/ 0 h 245736"/>
                <a:gd name="connsiteX1" fmla="*/ 245796 w 245796"/>
                <a:gd name="connsiteY1" fmla="*/ 49342 h 245736"/>
                <a:gd name="connsiteX2" fmla="*/ 88411 w 245796"/>
                <a:gd name="connsiteY2" fmla="*/ 245736 h 245736"/>
                <a:gd name="connsiteX3" fmla="*/ 27150 w 245796"/>
                <a:gd name="connsiteY3" fmla="*/ 230302 h 245736"/>
                <a:gd name="connsiteX4" fmla="*/ 0 w 245796"/>
                <a:gd name="connsiteY4" fmla="*/ 207460 h 245736"/>
                <a:gd name="connsiteX5" fmla="*/ 524 w 245796"/>
                <a:gd name="connsiteY5" fmla="*/ 202756 h 245736"/>
                <a:gd name="connsiteX6" fmla="*/ 223252 w 245796"/>
                <a:gd name="connsiteY6" fmla="*/ 1327 h 24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796" h="245736">
                  <a:moveTo>
                    <a:pt x="237813" y="0"/>
                  </a:moveTo>
                  <a:lnTo>
                    <a:pt x="245796" y="49342"/>
                  </a:lnTo>
                  <a:cubicBezTo>
                    <a:pt x="245796" y="157807"/>
                    <a:pt x="175332" y="245736"/>
                    <a:pt x="88411" y="245736"/>
                  </a:cubicBezTo>
                  <a:cubicBezTo>
                    <a:pt x="66681" y="245736"/>
                    <a:pt x="45979" y="240241"/>
                    <a:pt x="27150" y="230302"/>
                  </a:cubicBezTo>
                  <a:lnTo>
                    <a:pt x="0" y="207460"/>
                  </a:lnTo>
                  <a:lnTo>
                    <a:pt x="524" y="202756"/>
                  </a:lnTo>
                  <a:cubicBezTo>
                    <a:pt x="23401" y="101650"/>
                    <a:pt x="111456" y="22016"/>
                    <a:pt x="223252" y="1327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EF3BB370-A6DA-46B4-BDE6-3C5382C417B0}"/>
                </a:ext>
              </a:extLst>
            </p:cNvPr>
            <p:cNvSpPr/>
            <p:nvPr/>
          </p:nvSpPr>
          <p:spPr bwMode="auto">
            <a:xfrm>
              <a:off x="2311296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C6085CFC-6AC7-4CEC-A8B7-9D47D180C5C2}"/>
                </a:ext>
              </a:extLst>
            </p:cNvPr>
            <p:cNvSpPr/>
            <p:nvPr/>
          </p:nvSpPr>
          <p:spPr bwMode="auto">
            <a:xfrm>
              <a:off x="2342412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23406BF3-821C-4025-8585-36C364CA8842}"/>
                </a:ext>
              </a:extLst>
            </p:cNvPr>
            <p:cNvSpPr/>
            <p:nvPr/>
          </p:nvSpPr>
          <p:spPr bwMode="auto">
            <a:xfrm>
              <a:off x="250473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E3F504BD-CA2F-4980-92EF-3288C55CD095}"/>
                </a:ext>
              </a:extLst>
            </p:cNvPr>
            <p:cNvSpPr/>
            <p:nvPr/>
          </p:nvSpPr>
          <p:spPr bwMode="auto">
            <a:xfrm rot="16200000">
              <a:off x="2558082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6" name="グループ化 745">
            <a:extLst>
              <a:ext uri="{FF2B5EF4-FFF2-40B4-BE49-F238E27FC236}">
                <a16:creationId xmlns:a16="http://schemas.microsoft.com/office/drawing/2014/main" id="{2745BEE8-55DD-49EC-ADF5-59D3EAF82744}"/>
              </a:ext>
            </a:extLst>
          </p:cNvPr>
          <p:cNvGrpSpPr/>
          <p:nvPr/>
        </p:nvGrpSpPr>
        <p:grpSpPr>
          <a:xfrm>
            <a:off x="4083458" y="841266"/>
            <a:ext cx="1831623" cy="1606380"/>
            <a:chOff x="4083458" y="841266"/>
            <a:chExt cx="1831623" cy="1606380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E95EE051-E80E-42ED-8890-6A156040EA58}"/>
                </a:ext>
              </a:extLst>
            </p:cNvPr>
            <p:cNvSpPr/>
            <p:nvPr/>
          </p:nvSpPr>
          <p:spPr bwMode="auto">
            <a:xfrm rot="18900000">
              <a:off x="5170582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E2528E5-FB14-441D-8226-CE4E00D281FC}"/>
                </a:ext>
              </a:extLst>
            </p:cNvPr>
            <p:cNvSpPr/>
            <p:nvPr/>
          </p:nvSpPr>
          <p:spPr bwMode="auto">
            <a:xfrm rot="15300000">
              <a:off x="4095008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9954FF85-C057-4654-8D5C-34A5D8FFFD27}"/>
                </a:ext>
              </a:extLst>
            </p:cNvPr>
            <p:cNvSpPr/>
            <p:nvPr/>
          </p:nvSpPr>
          <p:spPr bwMode="auto">
            <a:xfrm>
              <a:off x="4169512" y="841266"/>
              <a:ext cx="1724679" cy="1599003"/>
            </a:xfrm>
            <a:custGeom>
              <a:avLst/>
              <a:gdLst>
                <a:gd name="connsiteX0" fmla="*/ 783756 w 1724679"/>
                <a:gd name="connsiteY0" fmla="*/ 0 h 1599003"/>
                <a:gd name="connsiteX1" fmla="*/ 748769 w 1724679"/>
                <a:gd name="connsiteY1" fmla="*/ 79183 h 1599003"/>
                <a:gd name="connsiteX2" fmla="*/ 738237 w 1724679"/>
                <a:gd name="connsiteY2" fmla="*/ 127927 h 1599003"/>
                <a:gd name="connsiteX3" fmla="*/ 751244 w 1724679"/>
                <a:gd name="connsiteY3" fmla="*/ 95557 h 1599003"/>
                <a:gd name="connsiteX4" fmla="*/ 849838 w 1724679"/>
                <a:gd name="connsiteY4" fmla="*/ 27028 h 1599003"/>
                <a:gd name="connsiteX5" fmla="*/ 809475 w 1724679"/>
                <a:gd name="connsiteY5" fmla="*/ 135406 h 1599003"/>
                <a:gd name="connsiteX6" fmla="*/ 809300 w 1724679"/>
                <a:gd name="connsiteY6" fmla="*/ 136968 h 1599003"/>
                <a:gd name="connsiteX7" fmla="*/ 834892 w 1724679"/>
                <a:gd name="connsiteY7" fmla="*/ 103318 h 1599003"/>
                <a:gd name="connsiteX8" fmla="*/ 948695 w 1724679"/>
                <a:gd name="connsiteY8" fmla="*/ 61500 h 1599003"/>
                <a:gd name="connsiteX9" fmla="*/ 912316 w 1724679"/>
                <a:gd name="connsiteY9" fmla="*/ 105256 h 1599003"/>
                <a:gd name="connsiteX10" fmla="*/ 888432 w 1724679"/>
                <a:gd name="connsiteY10" fmla="*/ 143315 h 1599003"/>
                <a:gd name="connsiteX11" fmla="*/ 888867 w 1724679"/>
                <a:gd name="connsiteY11" fmla="*/ 142743 h 1599003"/>
                <a:gd name="connsiteX12" fmla="*/ 1002670 w 1724679"/>
                <a:gd name="connsiteY12" fmla="*/ 100925 h 1599003"/>
                <a:gd name="connsiteX13" fmla="*/ 966291 w 1724679"/>
                <a:gd name="connsiteY13" fmla="*/ 144681 h 1599003"/>
                <a:gd name="connsiteX14" fmla="*/ 945413 w 1724679"/>
                <a:gd name="connsiteY14" fmla="*/ 177952 h 1599003"/>
                <a:gd name="connsiteX15" fmla="*/ 964166 w 1724679"/>
                <a:gd name="connsiteY15" fmla="*/ 162708 h 1599003"/>
                <a:gd name="connsiteX16" fmla="*/ 1050295 w 1724679"/>
                <a:gd name="connsiteY16" fmla="*/ 143384 h 1599003"/>
                <a:gd name="connsiteX17" fmla="*/ 1013916 w 1724679"/>
                <a:gd name="connsiteY17" fmla="*/ 187141 h 1599003"/>
                <a:gd name="connsiteX18" fmla="*/ 1006882 w 1724679"/>
                <a:gd name="connsiteY18" fmla="*/ 198350 h 1599003"/>
                <a:gd name="connsiteX19" fmla="*/ 1034163 w 1724679"/>
                <a:gd name="connsiteY19" fmla="*/ 184120 h 1599003"/>
                <a:gd name="connsiteX20" fmla="*/ 1091570 w 1724679"/>
                <a:gd name="connsiteY20" fmla="*/ 179778 h 1599003"/>
                <a:gd name="connsiteX21" fmla="*/ 1057889 w 1724679"/>
                <a:gd name="connsiteY21" fmla="*/ 220290 h 1599003"/>
                <a:gd name="connsiteX22" fmla="*/ 1069088 w 1724679"/>
                <a:gd name="connsiteY22" fmla="*/ 214448 h 1599003"/>
                <a:gd name="connsiteX23" fmla="*/ 1126495 w 1724679"/>
                <a:gd name="connsiteY23" fmla="*/ 210106 h 1599003"/>
                <a:gd name="connsiteX24" fmla="*/ 1100600 w 1724679"/>
                <a:gd name="connsiteY24" fmla="*/ 241253 h 1599003"/>
                <a:gd name="connsiteX25" fmla="*/ 1175523 w 1724679"/>
                <a:gd name="connsiteY25" fmla="*/ 270286 h 1599003"/>
                <a:gd name="connsiteX26" fmla="*/ 1538721 w 1724679"/>
                <a:gd name="connsiteY26" fmla="*/ 646422 h 1599003"/>
                <a:gd name="connsiteX27" fmla="*/ 1544182 w 1724679"/>
                <a:gd name="connsiteY27" fmla="*/ 667736 h 1599003"/>
                <a:gd name="connsiteX28" fmla="*/ 1661032 w 1724679"/>
                <a:gd name="connsiteY28" fmla="*/ 531273 h 1599003"/>
                <a:gd name="connsiteX29" fmla="*/ 1724679 w 1724679"/>
                <a:gd name="connsiteY29" fmla="*/ 594920 h 1599003"/>
                <a:gd name="connsiteX30" fmla="*/ 1560354 w 1724679"/>
                <a:gd name="connsiteY30" fmla="*/ 735627 h 1599003"/>
                <a:gd name="connsiteX31" fmla="*/ 1566976 w 1724679"/>
                <a:gd name="connsiteY31" fmla="*/ 814153 h 1599003"/>
                <a:gd name="connsiteX32" fmla="*/ 1337498 w 1724679"/>
                <a:gd name="connsiteY32" fmla="*/ 1258229 h 1599003"/>
                <a:gd name="connsiteX33" fmla="*/ 1246388 w 1724679"/>
                <a:gd name="connsiteY33" fmla="*/ 1318485 h 1599003"/>
                <a:gd name="connsiteX34" fmla="*/ 1471126 w 1724679"/>
                <a:gd name="connsiteY34" fmla="*/ 1506366 h 1599003"/>
                <a:gd name="connsiteX35" fmla="*/ 1435726 w 1724679"/>
                <a:gd name="connsiteY35" fmla="*/ 1541766 h 1599003"/>
                <a:gd name="connsiteX36" fmla="*/ 1370192 w 1724679"/>
                <a:gd name="connsiteY36" fmla="*/ 1499430 h 1599003"/>
                <a:gd name="connsiteX37" fmla="*/ 1412529 w 1724679"/>
                <a:gd name="connsiteY37" fmla="*/ 1564963 h 1599003"/>
                <a:gd name="connsiteX38" fmla="*/ 1378489 w 1724679"/>
                <a:gd name="connsiteY38" fmla="*/ 1599002 h 1599003"/>
                <a:gd name="connsiteX39" fmla="*/ 1174738 w 1724679"/>
                <a:gd name="connsiteY39" fmla="*/ 1355280 h 1599003"/>
                <a:gd name="connsiteX40" fmla="*/ 1088457 w 1724679"/>
                <a:gd name="connsiteY40" fmla="*/ 1392819 h 1599003"/>
                <a:gd name="connsiteX41" fmla="*/ 783488 w 1724679"/>
                <a:gd name="connsiteY41" fmla="*/ 1442172 h 1599003"/>
                <a:gd name="connsiteX42" fmla="*/ 625588 w 1724679"/>
                <a:gd name="connsiteY42" fmla="*/ 1429413 h 1599003"/>
                <a:gd name="connsiteX43" fmla="*/ 582231 w 1724679"/>
                <a:gd name="connsiteY43" fmla="*/ 1418625 h 1599003"/>
                <a:gd name="connsiteX44" fmla="*/ 431434 w 1724679"/>
                <a:gd name="connsiteY44" fmla="*/ 1599003 h 1599003"/>
                <a:gd name="connsiteX45" fmla="*/ 396034 w 1724679"/>
                <a:gd name="connsiteY45" fmla="*/ 1563603 h 1599003"/>
                <a:gd name="connsiteX46" fmla="*/ 438370 w 1724679"/>
                <a:gd name="connsiteY46" fmla="*/ 1498069 h 1599003"/>
                <a:gd name="connsiteX47" fmla="*/ 372837 w 1724679"/>
                <a:gd name="connsiteY47" fmla="*/ 1540406 h 1599003"/>
                <a:gd name="connsiteX48" fmla="*/ 338797 w 1724679"/>
                <a:gd name="connsiteY48" fmla="*/ 1506367 h 1599003"/>
                <a:gd name="connsiteX49" fmla="*/ 475955 w 1724679"/>
                <a:gd name="connsiteY49" fmla="*/ 1391703 h 1599003"/>
                <a:gd name="connsiteX50" fmla="*/ 402760 w 1724679"/>
                <a:gd name="connsiteY50" fmla="*/ 1359858 h 1599003"/>
                <a:gd name="connsiteX51" fmla="*/ 202834 w 1724679"/>
                <a:gd name="connsiteY51" fmla="*/ 1599003 h 1599003"/>
                <a:gd name="connsiteX52" fmla="*/ 167434 w 1724679"/>
                <a:gd name="connsiteY52" fmla="*/ 1563603 h 1599003"/>
                <a:gd name="connsiteX53" fmla="*/ 209770 w 1724679"/>
                <a:gd name="connsiteY53" fmla="*/ 1498069 h 1599003"/>
                <a:gd name="connsiteX54" fmla="*/ 144237 w 1724679"/>
                <a:gd name="connsiteY54" fmla="*/ 1540406 h 1599003"/>
                <a:gd name="connsiteX55" fmla="*/ 110197 w 1724679"/>
                <a:gd name="connsiteY55" fmla="*/ 1506367 h 1599003"/>
                <a:gd name="connsiteX56" fmla="*/ 328599 w 1724679"/>
                <a:gd name="connsiteY56" fmla="*/ 1323783 h 1599003"/>
                <a:gd name="connsiteX57" fmla="*/ 229479 w 1724679"/>
                <a:gd name="connsiteY57" fmla="*/ 1258229 h 1599003"/>
                <a:gd name="connsiteX58" fmla="*/ 0 w 1724679"/>
                <a:gd name="connsiteY58" fmla="*/ 814153 h 1599003"/>
                <a:gd name="connsiteX59" fmla="*/ 478519 w 1724679"/>
                <a:gd name="connsiteY59" fmla="*/ 235486 h 1599003"/>
                <a:gd name="connsiteX60" fmla="*/ 509126 w 1724679"/>
                <a:gd name="connsiteY60" fmla="*/ 227870 h 1599003"/>
                <a:gd name="connsiteX61" fmla="*/ 505019 w 1724679"/>
                <a:gd name="connsiteY61" fmla="*/ 198567 h 1599003"/>
                <a:gd name="connsiteX62" fmla="*/ 560727 w 1724679"/>
                <a:gd name="connsiteY62" fmla="*/ 88715 h 1599003"/>
                <a:gd name="connsiteX63" fmla="*/ 565932 w 1724679"/>
                <a:gd name="connsiteY63" fmla="*/ 145033 h 1599003"/>
                <a:gd name="connsiteX64" fmla="*/ 577759 w 1724679"/>
                <a:gd name="connsiteY64" fmla="*/ 194095 h 1599003"/>
                <a:gd name="connsiteX65" fmla="*/ 584493 w 1724679"/>
                <a:gd name="connsiteY65" fmla="*/ 132864 h 1599003"/>
                <a:gd name="connsiteX66" fmla="*/ 661160 w 1724679"/>
                <a:gd name="connsiteY66" fmla="*/ 42295 h 1599003"/>
                <a:gd name="connsiteX67" fmla="*/ 654352 w 1724679"/>
                <a:gd name="connsiteY67" fmla="*/ 123428 h 1599003"/>
                <a:gd name="connsiteX68" fmla="*/ 678010 w 1724679"/>
                <a:gd name="connsiteY68" fmla="*/ 68529 h 1599003"/>
                <a:gd name="connsiteX69" fmla="*/ 783756 w 1724679"/>
                <a:gd name="connsiteY69" fmla="*/ 0 h 159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724679" h="1599003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1"/>
                    <a:pt x="1538721" y="646422"/>
                  </a:cubicBezTo>
                  <a:lnTo>
                    <a:pt x="1544182" y="667736"/>
                  </a:lnTo>
                  <a:lnTo>
                    <a:pt x="1661032" y="531273"/>
                  </a:lnTo>
                  <a:lnTo>
                    <a:pt x="1724679" y="594920"/>
                  </a:lnTo>
                  <a:lnTo>
                    <a:pt x="1560354" y="735627"/>
                  </a:lnTo>
                  <a:lnTo>
                    <a:pt x="1566976" y="814153"/>
                  </a:lnTo>
                  <a:cubicBezTo>
                    <a:pt x="1566976" y="987575"/>
                    <a:pt x="1479281" y="1144580"/>
                    <a:pt x="1337498" y="1258229"/>
                  </a:cubicBezTo>
                  <a:lnTo>
                    <a:pt x="1246388" y="1318485"/>
                  </a:lnTo>
                  <a:lnTo>
                    <a:pt x="1471126" y="1506366"/>
                  </a:lnTo>
                  <a:lnTo>
                    <a:pt x="1435726" y="1541766"/>
                  </a:lnTo>
                  <a:lnTo>
                    <a:pt x="1370192" y="1499430"/>
                  </a:lnTo>
                  <a:lnTo>
                    <a:pt x="1412529" y="1564963"/>
                  </a:lnTo>
                  <a:lnTo>
                    <a:pt x="1378489" y="1599002"/>
                  </a:lnTo>
                  <a:lnTo>
                    <a:pt x="1174738" y="1355280"/>
                  </a:lnTo>
                  <a:lnTo>
                    <a:pt x="1088457" y="1392819"/>
                  </a:lnTo>
                  <a:cubicBezTo>
                    <a:pt x="994722" y="1424599"/>
                    <a:pt x="891665" y="1442172"/>
                    <a:pt x="783488" y="1442172"/>
                  </a:cubicBezTo>
                  <a:cubicBezTo>
                    <a:pt x="729400" y="1442172"/>
                    <a:pt x="676591" y="1437779"/>
                    <a:pt x="625588" y="1429413"/>
                  </a:cubicBezTo>
                  <a:lnTo>
                    <a:pt x="582231" y="1418625"/>
                  </a:lnTo>
                  <a:lnTo>
                    <a:pt x="431434" y="1599003"/>
                  </a:lnTo>
                  <a:lnTo>
                    <a:pt x="396034" y="1563603"/>
                  </a:lnTo>
                  <a:lnTo>
                    <a:pt x="438370" y="1498069"/>
                  </a:lnTo>
                  <a:lnTo>
                    <a:pt x="372837" y="1540406"/>
                  </a:lnTo>
                  <a:lnTo>
                    <a:pt x="338797" y="1506367"/>
                  </a:lnTo>
                  <a:lnTo>
                    <a:pt x="475955" y="1391703"/>
                  </a:lnTo>
                  <a:lnTo>
                    <a:pt x="402760" y="1359858"/>
                  </a:lnTo>
                  <a:lnTo>
                    <a:pt x="202834" y="1599003"/>
                  </a:lnTo>
                  <a:lnTo>
                    <a:pt x="167434" y="1563603"/>
                  </a:lnTo>
                  <a:lnTo>
                    <a:pt x="209770" y="1498069"/>
                  </a:lnTo>
                  <a:lnTo>
                    <a:pt x="144237" y="1540406"/>
                  </a:lnTo>
                  <a:lnTo>
                    <a:pt x="110197" y="1506367"/>
                  </a:lnTo>
                  <a:lnTo>
                    <a:pt x="328599" y="1323783"/>
                  </a:lnTo>
                  <a:lnTo>
                    <a:pt x="229479" y="1258229"/>
                  </a:lnTo>
                  <a:cubicBezTo>
                    <a:pt x="87695" y="1144580"/>
                    <a:pt x="0" y="987575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0FFF7E36-D912-4B9C-81ED-6C7C9ECA364D}"/>
                </a:ext>
              </a:extLst>
            </p:cNvPr>
            <p:cNvSpPr/>
            <p:nvPr/>
          </p:nvSpPr>
          <p:spPr bwMode="auto">
            <a:xfrm>
              <a:off x="4266418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7558D8DF-CBD2-4443-91D1-678358ABD00F}"/>
                </a:ext>
              </a:extLst>
            </p:cNvPr>
            <p:cNvSpPr/>
            <p:nvPr/>
          </p:nvSpPr>
          <p:spPr bwMode="auto">
            <a:xfrm>
              <a:off x="4208597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67E5742D-BBF4-4B9E-BBEF-8D5F4B3B2616}"/>
                </a:ext>
              </a:extLst>
            </p:cNvPr>
            <p:cNvSpPr/>
            <p:nvPr/>
          </p:nvSpPr>
          <p:spPr bwMode="auto">
            <a:xfrm>
              <a:off x="4514068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9F8E09FB-2777-4CF8-B142-12BA5EB4518A}"/>
                </a:ext>
              </a:extLst>
            </p:cNvPr>
            <p:cNvSpPr/>
            <p:nvPr/>
          </p:nvSpPr>
          <p:spPr bwMode="auto">
            <a:xfrm>
              <a:off x="4263348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93B64471-F626-41FE-8A7A-AA6062FE520B}"/>
                </a:ext>
              </a:extLst>
            </p:cNvPr>
            <p:cNvSpPr/>
            <p:nvPr/>
          </p:nvSpPr>
          <p:spPr bwMode="auto">
            <a:xfrm>
              <a:off x="4444323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7565D5ED-F632-4523-8D1A-30B8C5ACAEE4}"/>
                </a:ext>
              </a:extLst>
            </p:cNvPr>
            <p:cNvSpPr/>
            <p:nvPr/>
          </p:nvSpPr>
          <p:spPr bwMode="auto">
            <a:xfrm>
              <a:off x="4836989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7DCF00C-5AB4-4C70-80E9-9B3D978393BC}"/>
                </a:ext>
              </a:extLst>
            </p:cNvPr>
            <p:cNvSpPr/>
            <p:nvPr/>
          </p:nvSpPr>
          <p:spPr bwMode="auto">
            <a:xfrm rot="15300000">
              <a:off x="4502201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弦 5">
              <a:extLst>
                <a:ext uri="{FF2B5EF4-FFF2-40B4-BE49-F238E27FC236}">
                  <a16:creationId xmlns:a16="http://schemas.microsoft.com/office/drawing/2014/main" id="{D1E90B70-0DAF-4201-96FD-45ED9B166A4A}"/>
                </a:ext>
              </a:extLst>
            </p:cNvPr>
            <p:cNvSpPr/>
            <p:nvPr/>
          </p:nvSpPr>
          <p:spPr bwMode="auto">
            <a:xfrm>
              <a:off x="4285328" y="1431131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弦 217">
              <a:extLst>
                <a:ext uri="{FF2B5EF4-FFF2-40B4-BE49-F238E27FC236}">
                  <a16:creationId xmlns:a16="http://schemas.microsoft.com/office/drawing/2014/main" id="{ED9221BD-89B2-485A-BD98-90864B64F021}"/>
                </a:ext>
              </a:extLst>
            </p:cNvPr>
            <p:cNvSpPr/>
            <p:nvPr/>
          </p:nvSpPr>
          <p:spPr bwMode="auto">
            <a:xfrm flipH="1">
              <a:off x="4534672" y="1431131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F2430E94-0D26-41B6-BB69-8EA4BA0DB18B}"/>
                </a:ext>
              </a:extLst>
            </p:cNvPr>
            <p:cNvSpPr/>
            <p:nvPr/>
          </p:nvSpPr>
          <p:spPr bwMode="auto">
            <a:xfrm rot="16200000">
              <a:off x="5519273" y="801620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B753581D-445C-4E93-B2AF-C6A7F9325DB4}"/>
              </a:ext>
            </a:extLst>
          </p:cNvPr>
          <p:cNvGrpSpPr/>
          <p:nvPr/>
        </p:nvGrpSpPr>
        <p:grpSpPr>
          <a:xfrm>
            <a:off x="4163157" y="2898894"/>
            <a:ext cx="1751925" cy="1406849"/>
            <a:chOff x="4163157" y="2898894"/>
            <a:chExt cx="1751925" cy="1406849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1B0E192-159F-4720-8DDE-C76261B295BE}"/>
                </a:ext>
              </a:extLst>
            </p:cNvPr>
            <p:cNvSpPr/>
            <p:nvPr/>
          </p:nvSpPr>
          <p:spPr bwMode="auto">
            <a:xfrm rot="19800000">
              <a:off x="5010546" y="4120254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7AC8CA71-3C12-4119-A10D-4553D7DD3804}"/>
                </a:ext>
              </a:extLst>
            </p:cNvPr>
            <p:cNvSpPr/>
            <p:nvPr/>
          </p:nvSpPr>
          <p:spPr bwMode="auto">
            <a:xfrm rot="16200000">
              <a:off x="4136171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6CDB4EF-1D93-41F8-A42E-C167B019EEEA}"/>
                </a:ext>
              </a:extLst>
            </p:cNvPr>
            <p:cNvSpPr/>
            <p:nvPr/>
          </p:nvSpPr>
          <p:spPr bwMode="auto">
            <a:xfrm rot="16200000">
              <a:off x="4168549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454C508A-9876-4C6A-B665-74BDCA1CCB77}"/>
                </a:ext>
              </a:extLst>
            </p:cNvPr>
            <p:cNvSpPr/>
            <p:nvPr/>
          </p:nvSpPr>
          <p:spPr bwMode="auto">
            <a:xfrm rot="16200000">
              <a:off x="4309002" y="2798490"/>
              <a:ext cx="1406849" cy="1607657"/>
            </a:xfrm>
            <a:custGeom>
              <a:avLst/>
              <a:gdLst>
                <a:gd name="connsiteX0" fmla="*/ 1406334 w 1406849"/>
                <a:gd name="connsiteY0" fmla="*/ 631137 h 1607657"/>
                <a:gd name="connsiteX1" fmla="*/ 1384289 w 1406849"/>
                <a:gd name="connsiteY1" fmla="*/ 827586 h 1607657"/>
                <a:gd name="connsiteX2" fmla="*/ 1084840 w 1406849"/>
                <a:gd name="connsiteY2" fmla="*/ 1222721 h 1607657"/>
                <a:gd name="connsiteX3" fmla="*/ 1058246 w 1406849"/>
                <a:gd name="connsiteY3" fmla="*/ 1236326 h 1607657"/>
                <a:gd name="connsiteX4" fmla="*/ 764985 w 1406849"/>
                <a:gd name="connsiteY4" fmla="*/ 1514470 h 1607657"/>
                <a:gd name="connsiteX5" fmla="*/ 799972 w 1406849"/>
                <a:gd name="connsiteY5" fmla="*/ 1368564 h 1607657"/>
                <a:gd name="connsiteX6" fmla="*/ 624419 w 1406849"/>
                <a:gd name="connsiteY6" fmla="*/ 1535069 h 1607657"/>
                <a:gd name="connsiteX7" fmla="*/ 678734 w 1406849"/>
                <a:gd name="connsiteY7" fmla="*/ 1308557 h 1607657"/>
                <a:gd name="connsiteX8" fmla="*/ 671224 w 1406849"/>
                <a:gd name="connsiteY8" fmla="*/ 1307336 h 1607657"/>
                <a:gd name="connsiteX9" fmla="*/ 502004 w 1406849"/>
                <a:gd name="connsiteY9" fmla="*/ 1607657 h 1607657"/>
                <a:gd name="connsiteX10" fmla="*/ 505601 w 1406849"/>
                <a:gd name="connsiteY10" fmla="*/ 1264451 h 1607657"/>
                <a:gd name="connsiteX11" fmla="*/ 492396 w 1406849"/>
                <a:gd name="connsiteY11" fmla="*/ 1259447 h 1607657"/>
                <a:gd name="connsiteX12" fmla="*/ 424780 w 1406849"/>
                <a:gd name="connsiteY12" fmla="*/ 1487487 h 1607657"/>
                <a:gd name="connsiteX13" fmla="*/ 349503 w 1406849"/>
                <a:gd name="connsiteY13" fmla="*/ 1233607 h 1607657"/>
                <a:gd name="connsiteX14" fmla="*/ 302934 w 1406849"/>
                <a:gd name="connsiteY14" fmla="*/ 1390663 h 1607657"/>
                <a:gd name="connsiteX15" fmla="*/ 190261 w 1406849"/>
                <a:gd name="connsiteY15" fmla="*/ 1010665 h 1607657"/>
                <a:gd name="connsiteX16" fmla="*/ 172029 w 1406849"/>
                <a:gd name="connsiteY16" fmla="*/ 1019531 h 1607657"/>
                <a:gd name="connsiteX17" fmla="*/ 44183 w 1406849"/>
                <a:gd name="connsiteY17" fmla="*/ 1024036 h 1607657"/>
                <a:gd name="connsiteX18" fmla="*/ 112008 w 1406849"/>
                <a:gd name="connsiteY18" fmla="*/ 915570 h 1607657"/>
                <a:gd name="connsiteX19" fmla="*/ 137899 w 1406849"/>
                <a:gd name="connsiteY19" fmla="*/ 898062 h 1607657"/>
                <a:gd name="connsiteX20" fmla="*/ 136472 w 1406849"/>
                <a:gd name="connsiteY20" fmla="*/ 895040 h 1607657"/>
                <a:gd name="connsiteX21" fmla="*/ 93220 w 1406849"/>
                <a:gd name="connsiteY21" fmla="*/ 616710 h 1607657"/>
                <a:gd name="connsiteX22" fmla="*/ 108150 w 1406849"/>
                <a:gd name="connsiteY22" fmla="*/ 525861 h 1607657"/>
                <a:gd name="connsiteX23" fmla="*/ 71133 w 1406849"/>
                <a:gd name="connsiteY23" fmla="*/ 500830 h 1607657"/>
                <a:gd name="connsiteX24" fmla="*/ 3309 w 1406849"/>
                <a:gd name="connsiteY24" fmla="*/ 392364 h 1607657"/>
                <a:gd name="connsiteX25" fmla="*/ 131156 w 1406849"/>
                <a:gd name="connsiteY25" fmla="*/ 396869 h 1607657"/>
                <a:gd name="connsiteX26" fmla="*/ 146029 w 1406849"/>
                <a:gd name="connsiteY26" fmla="*/ 404102 h 1607657"/>
                <a:gd name="connsiteX27" fmla="*/ 147709 w 1406849"/>
                <a:gd name="connsiteY27" fmla="*/ 399669 h 1607657"/>
                <a:gd name="connsiteX28" fmla="*/ 121516 w 1406849"/>
                <a:gd name="connsiteY28" fmla="*/ 381957 h 1607657"/>
                <a:gd name="connsiteX29" fmla="*/ 53691 w 1406849"/>
                <a:gd name="connsiteY29" fmla="*/ 273491 h 1607657"/>
                <a:gd name="connsiteX30" fmla="*/ 181538 w 1406849"/>
                <a:gd name="connsiteY30" fmla="*/ 277996 h 1607657"/>
                <a:gd name="connsiteX31" fmla="*/ 207290 w 1406849"/>
                <a:gd name="connsiteY31" fmla="*/ 290519 h 1607657"/>
                <a:gd name="connsiteX32" fmla="*/ 230594 w 1406849"/>
                <a:gd name="connsiteY32" fmla="*/ 253578 h 1607657"/>
                <a:gd name="connsiteX33" fmla="*/ 239277 w 1406849"/>
                <a:gd name="connsiteY33" fmla="*/ 244426 h 1607657"/>
                <a:gd name="connsiteX34" fmla="*/ 239151 w 1406849"/>
                <a:gd name="connsiteY34" fmla="*/ 243068 h 1607657"/>
                <a:gd name="connsiteX35" fmla="*/ 399283 w 1406849"/>
                <a:gd name="connsiteY35" fmla="*/ 68371 h 1607657"/>
                <a:gd name="connsiteX36" fmla="*/ 392354 w 1406849"/>
                <a:gd name="connsiteY36" fmla="*/ 108450 h 1607657"/>
                <a:gd name="connsiteX37" fmla="*/ 420735 w 1406849"/>
                <a:gd name="connsiteY37" fmla="*/ 88224 h 1607657"/>
                <a:gd name="connsiteX38" fmla="*/ 919508 w 1406849"/>
                <a:gd name="connsiteY38" fmla="*/ 22560 h 1607657"/>
                <a:gd name="connsiteX39" fmla="*/ 1406334 w 1406849"/>
                <a:gd name="connsiteY39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406849" h="1607657">
                  <a:moveTo>
                    <a:pt x="1406334" y="631137"/>
                  </a:moveTo>
                  <a:cubicBezTo>
                    <a:pt x="1408904" y="695750"/>
                    <a:pt x="1401906" y="761840"/>
                    <a:pt x="1384289" y="827586"/>
                  </a:cubicBezTo>
                  <a:cubicBezTo>
                    <a:pt x="1338045" y="1000171"/>
                    <a:pt x="1227250" y="1138221"/>
                    <a:pt x="1084840" y="1222721"/>
                  </a:cubicBezTo>
                  <a:lnTo>
                    <a:pt x="1058246" y="1236326"/>
                  </a:lnTo>
                  <a:lnTo>
                    <a:pt x="764985" y="1514470"/>
                  </a:lnTo>
                  <a:lnTo>
                    <a:pt x="799972" y="1368564"/>
                  </a:lnTo>
                  <a:lnTo>
                    <a:pt x="624419" y="1535069"/>
                  </a:lnTo>
                  <a:lnTo>
                    <a:pt x="678734" y="1308557"/>
                  </a:lnTo>
                  <a:lnTo>
                    <a:pt x="671224" y="1307336"/>
                  </a:lnTo>
                  <a:lnTo>
                    <a:pt x="502004" y="1607657"/>
                  </a:lnTo>
                  <a:lnTo>
                    <a:pt x="505601" y="1264451"/>
                  </a:lnTo>
                  <a:lnTo>
                    <a:pt x="492396" y="1259447"/>
                  </a:lnTo>
                  <a:lnTo>
                    <a:pt x="424780" y="1487487"/>
                  </a:lnTo>
                  <a:lnTo>
                    <a:pt x="349503" y="1233607"/>
                  </a:lnTo>
                  <a:lnTo>
                    <a:pt x="302934" y="1390663"/>
                  </a:lnTo>
                  <a:lnTo>
                    <a:pt x="190261" y="1010665"/>
                  </a:lnTo>
                  <a:lnTo>
                    <a:pt x="172029" y="1019531"/>
                  </a:lnTo>
                  <a:cubicBezTo>
                    <a:pt x="109591" y="1044161"/>
                    <a:pt x="57674" y="1047403"/>
                    <a:pt x="44183" y="1024036"/>
                  </a:cubicBezTo>
                  <a:cubicBezTo>
                    <a:pt x="30692" y="1000669"/>
                    <a:pt x="59458" y="957328"/>
                    <a:pt x="112008" y="915570"/>
                  </a:cubicBezTo>
                  <a:lnTo>
                    <a:pt x="137899" y="898062"/>
                  </a:lnTo>
                  <a:lnTo>
                    <a:pt x="136472" y="895040"/>
                  </a:lnTo>
                  <a:cubicBezTo>
                    <a:pt x="102664" y="808027"/>
                    <a:pt x="87118" y="713297"/>
                    <a:pt x="93220" y="616710"/>
                  </a:cubicBezTo>
                  <a:lnTo>
                    <a:pt x="108150" y="525861"/>
                  </a:lnTo>
                  <a:lnTo>
                    <a:pt x="71133" y="500830"/>
                  </a:lnTo>
                  <a:cubicBezTo>
                    <a:pt x="18584" y="459072"/>
                    <a:pt x="-10182" y="415731"/>
                    <a:pt x="3309" y="392364"/>
                  </a:cubicBezTo>
                  <a:cubicBezTo>
                    <a:pt x="16800" y="368997"/>
                    <a:pt x="68717" y="372239"/>
                    <a:pt x="131156" y="396869"/>
                  </a:cubicBezTo>
                  <a:lnTo>
                    <a:pt x="146029" y="404102"/>
                  </a:lnTo>
                  <a:lnTo>
                    <a:pt x="147709" y="399669"/>
                  </a:lnTo>
                  <a:lnTo>
                    <a:pt x="121516" y="381957"/>
                  </a:lnTo>
                  <a:cubicBezTo>
                    <a:pt x="68966" y="340199"/>
                    <a:pt x="40200" y="296858"/>
                    <a:pt x="53691" y="273491"/>
                  </a:cubicBezTo>
                  <a:cubicBezTo>
                    <a:pt x="67182" y="250124"/>
                    <a:pt x="119099" y="253366"/>
                    <a:pt x="181538" y="277996"/>
                  </a:cubicBezTo>
                  <a:lnTo>
                    <a:pt x="207290" y="290519"/>
                  </a:lnTo>
                  <a:lnTo>
                    <a:pt x="230594" y="253578"/>
                  </a:lnTo>
                  <a:lnTo>
                    <a:pt x="239277" y="244426"/>
                  </a:lnTo>
                  <a:lnTo>
                    <a:pt x="239151" y="243068"/>
                  </a:lnTo>
                  <a:cubicBezTo>
                    <a:pt x="239151" y="146585"/>
                    <a:pt x="310845" y="68371"/>
                    <a:pt x="399283" y="68371"/>
                  </a:cubicBezTo>
                  <a:lnTo>
                    <a:pt x="392354" y="108450"/>
                  </a:lnTo>
                  <a:lnTo>
                    <a:pt x="420735" y="88224"/>
                  </a:lnTo>
                  <a:cubicBezTo>
                    <a:pt x="566416" y="4116"/>
                    <a:pt x="744184" y="-24418"/>
                    <a:pt x="919508" y="22560"/>
                  </a:cubicBezTo>
                  <a:cubicBezTo>
                    <a:pt x="1204408" y="98899"/>
                    <a:pt x="1395199" y="351148"/>
                    <a:pt x="1406334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月 165">
              <a:extLst>
                <a:ext uri="{FF2B5EF4-FFF2-40B4-BE49-F238E27FC236}">
                  <a16:creationId xmlns:a16="http://schemas.microsoft.com/office/drawing/2014/main" id="{DA4C39CA-98EE-4793-BB1B-3B02D99F10F2}"/>
                </a:ext>
              </a:extLst>
            </p:cNvPr>
            <p:cNvSpPr/>
            <p:nvPr/>
          </p:nvSpPr>
          <p:spPr bwMode="auto">
            <a:xfrm rot="16200000">
              <a:off x="4393744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458B7E0-32CF-4597-8BD1-F8C6972EECC8}"/>
                </a:ext>
              </a:extLst>
            </p:cNvPr>
            <p:cNvSpPr/>
            <p:nvPr/>
          </p:nvSpPr>
          <p:spPr bwMode="auto">
            <a:xfrm>
              <a:off x="4199062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9BC83002-3179-4F94-9FC0-6A2B1DECC633}"/>
                </a:ext>
              </a:extLst>
            </p:cNvPr>
            <p:cNvSpPr/>
            <p:nvPr/>
          </p:nvSpPr>
          <p:spPr bwMode="auto">
            <a:xfrm>
              <a:off x="423017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878134EA-6C45-48CB-9D12-8EBE63361DB2}"/>
                </a:ext>
              </a:extLst>
            </p:cNvPr>
            <p:cNvSpPr/>
            <p:nvPr/>
          </p:nvSpPr>
          <p:spPr bwMode="auto">
            <a:xfrm>
              <a:off x="4392504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A263755-5287-4CE4-8815-5BE2C21737A1}"/>
                </a:ext>
              </a:extLst>
            </p:cNvPr>
            <p:cNvSpPr/>
            <p:nvPr/>
          </p:nvSpPr>
          <p:spPr bwMode="auto">
            <a:xfrm rot="16200000">
              <a:off x="4445848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0F86E938-1DA2-4985-BD15-70A8FDE28FBB}"/>
                </a:ext>
              </a:extLst>
            </p:cNvPr>
            <p:cNvSpPr/>
            <p:nvPr/>
          </p:nvSpPr>
          <p:spPr bwMode="auto">
            <a:xfrm rot="18900000">
              <a:off x="4594852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弦 218">
              <a:extLst>
                <a:ext uri="{FF2B5EF4-FFF2-40B4-BE49-F238E27FC236}">
                  <a16:creationId xmlns:a16="http://schemas.microsoft.com/office/drawing/2014/main" id="{64A5B61A-54C2-4D20-9FA4-B148E28DA1F5}"/>
                </a:ext>
              </a:extLst>
            </p:cNvPr>
            <p:cNvSpPr/>
            <p:nvPr/>
          </p:nvSpPr>
          <p:spPr bwMode="auto">
            <a:xfrm>
              <a:off x="4251012" y="3500557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弦 219">
              <a:extLst>
                <a:ext uri="{FF2B5EF4-FFF2-40B4-BE49-F238E27FC236}">
                  <a16:creationId xmlns:a16="http://schemas.microsoft.com/office/drawing/2014/main" id="{FAA15584-49BB-4548-9CB2-FE143B10186F}"/>
                </a:ext>
              </a:extLst>
            </p:cNvPr>
            <p:cNvSpPr/>
            <p:nvPr/>
          </p:nvSpPr>
          <p:spPr bwMode="auto">
            <a:xfrm flipH="1">
              <a:off x="4468639" y="3500557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E28EBBB-1435-4BEF-B08F-C5A95EB94AE7}"/>
                </a:ext>
              </a:extLst>
            </p:cNvPr>
            <p:cNvSpPr/>
            <p:nvPr/>
          </p:nvSpPr>
          <p:spPr bwMode="auto">
            <a:xfrm rot="18900000">
              <a:off x="4631205" y="3231822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485EE3C0-87B2-40D2-BC46-89AAB6BE0BA6}"/>
                </a:ext>
              </a:extLst>
            </p:cNvPr>
            <p:cNvSpPr/>
            <p:nvPr/>
          </p:nvSpPr>
          <p:spPr bwMode="auto">
            <a:xfrm rot="16200000">
              <a:off x="5519274" y="2884764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6" name="グループ化 755">
            <a:extLst>
              <a:ext uri="{FF2B5EF4-FFF2-40B4-BE49-F238E27FC236}">
                <a16:creationId xmlns:a16="http://schemas.microsoft.com/office/drawing/2014/main" id="{043A930C-03A4-4E78-86F8-DA79DDEE14F8}"/>
              </a:ext>
            </a:extLst>
          </p:cNvPr>
          <p:cNvGrpSpPr/>
          <p:nvPr/>
        </p:nvGrpSpPr>
        <p:grpSpPr>
          <a:xfrm>
            <a:off x="4128593" y="4847497"/>
            <a:ext cx="1786489" cy="1208341"/>
            <a:chOff x="4128593" y="4847497"/>
            <a:chExt cx="1786489" cy="1208341"/>
          </a:xfrm>
        </p:grpSpPr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36D13401-6DC9-409E-82F1-E1C72799AD07}"/>
                </a:ext>
              </a:extLst>
            </p:cNvPr>
            <p:cNvGrpSpPr/>
            <p:nvPr/>
          </p:nvGrpSpPr>
          <p:grpSpPr>
            <a:xfrm>
              <a:off x="4712674" y="4874099"/>
              <a:ext cx="658126" cy="232790"/>
              <a:chOff x="2836249" y="4876607"/>
              <a:chExt cx="658126" cy="232790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FD1BD553-1635-4C7F-BCCB-25CCF887A084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EA4EDC4B-4C5F-47C7-9A22-3337DA080002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40F28E7-3C77-4504-86E1-DFFFC42633E1}"/>
                </a:ext>
              </a:extLst>
            </p:cNvPr>
            <p:cNvSpPr/>
            <p:nvPr/>
          </p:nvSpPr>
          <p:spPr bwMode="auto">
            <a:xfrm rot="13500000">
              <a:off x="4735335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DF30F504-322A-4E7A-A057-132812F19239}"/>
                </a:ext>
              </a:extLst>
            </p:cNvPr>
            <p:cNvSpPr/>
            <p:nvPr/>
          </p:nvSpPr>
          <p:spPr bwMode="auto">
            <a:xfrm rot="13500000">
              <a:off x="4897041" y="5619281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8ABF682-C4BC-468E-806C-0246BFDED6AC}"/>
                </a:ext>
              </a:extLst>
            </p:cNvPr>
            <p:cNvSpPr/>
            <p:nvPr/>
          </p:nvSpPr>
          <p:spPr bwMode="auto">
            <a:xfrm rot="8100000" flipH="1">
              <a:off x="5459027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0E97CD5-D331-42EA-B70D-F17C0AA942DC}"/>
                </a:ext>
              </a:extLst>
            </p:cNvPr>
            <p:cNvSpPr/>
            <p:nvPr/>
          </p:nvSpPr>
          <p:spPr bwMode="auto">
            <a:xfrm rot="8100000" flipH="1">
              <a:off x="5276106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6100573E-19EE-468B-9359-3DED2332CDE6}"/>
                </a:ext>
              </a:extLst>
            </p:cNvPr>
            <p:cNvSpPr/>
            <p:nvPr/>
          </p:nvSpPr>
          <p:spPr bwMode="auto">
            <a:xfrm>
              <a:off x="4128593" y="5041621"/>
              <a:ext cx="1774133" cy="938450"/>
            </a:xfrm>
            <a:custGeom>
              <a:avLst/>
              <a:gdLst>
                <a:gd name="connsiteX0" fmla="*/ 896445 w 1774133"/>
                <a:gd name="connsiteY0" fmla="*/ 0 h 938450"/>
                <a:gd name="connsiteX1" fmla="*/ 1535129 w 1774133"/>
                <a:gd name="connsiteY1" fmla="*/ 252730 h 938450"/>
                <a:gd name="connsiteX2" fmla="*/ 1544746 w 1774133"/>
                <a:gd name="connsiteY2" fmla="*/ 271226 h 938450"/>
                <a:gd name="connsiteX3" fmla="*/ 1553399 w 1774133"/>
                <a:gd name="connsiteY3" fmla="*/ 268469 h 938450"/>
                <a:gd name="connsiteX4" fmla="*/ 1774133 w 1774133"/>
                <a:gd name="connsiteY4" fmla="*/ 334807 h 938450"/>
                <a:gd name="connsiteX5" fmla="*/ 1640678 w 1774133"/>
                <a:gd name="connsiteY5" fmla="*/ 315854 h 938450"/>
                <a:gd name="connsiteX6" fmla="*/ 1575474 w 1774133"/>
                <a:gd name="connsiteY6" fmla="*/ 330320 h 938450"/>
                <a:gd name="connsiteX7" fmla="*/ 1575518 w 1774133"/>
                <a:gd name="connsiteY7" fmla="*/ 330404 h 938450"/>
                <a:gd name="connsiteX8" fmla="*/ 1589600 w 1774133"/>
                <a:gd name="connsiteY8" fmla="*/ 413798 h 938450"/>
                <a:gd name="connsiteX9" fmla="*/ 1409531 w 1774133"/>
                <a:gd name="connsiteY9" fmla="*/ 692026 h 938450"/>
                <a:gd name="connsiteX10" fmla="*/ 1371021 w 1774133"/>
                <a:gd name="connsiteY10" fmla="*/ 711935 h 938450"/>
                <a:gd name="connsiteX11" fmla="*/ 1497113 w 1774133"/>
                <a:gd name="connsiteY11" fmla="*/ 838027 h 938450"/>
                <a:gd name="connsiteX12" fmla="*/ 1435495 w 1774133"/>
                <a:gd name="connsiteY12" fmla="*/ 899645 h 938450"/>
                <a:gd name="connsiteX13" fmla="*/ 1289784 w 1774133"/>
                <a:gd name="connsiteY13" fmla="*/ 753933 h 938450"/>
                <a:gd name="connsiteX14" fmla="*/ 1283995 w 1774133"/>
                <a:gd name="connsiteY14" fmla="*/ 756926 h 938450"/>
                <a:gd name="connsiteX15" fmla="*/ 1245549 w 1774133"/>
                <a:gd name="connsiteY15" fmla="*/ 769384 h 938450"/>
                <a:gd name="connsiteX16" fmla="*/ 1314192 w 1774133"/>
                <a:gd name="connsiteY16" fmla="*/ 838026 h 938450"/>
                <a:gd name="connsiteX17" fmla="*/ 1252574 w 1774133"/>
                <a:gd name="connsiteY17" fmla="*/ 899644 h 938450"/>
                <a:gd name="connsiteX18" fmla="*/ 1150861 w 1774133"/>
                <a:gd name="connsiteY18" fmla="*/ 797930 h 938450"/>
                <a:gd name="connsiteX19" fmla="*/ 1036140 w 1774133"/>
                <a:gd name="connsiteY19" fmla="*/ 819189 h 938450"/>
                <a:gd name="connsiteX20" fmla="*/ 896445 w 1774133"/>
                <a:gd name="connsiteY20" fmla="*/ 827596 h 938450"/>
                <a:gd name="connsiteX21" fmla="*/ 862896 w 1774133"/>
                <a:gd name="connsiteY21" fmla="*/ 826081 h 938450"/>
                <a:gd name="connsiteX22" fmla="*/ 750527 w 1774133"/>
                <a:gd name="connsiteY22" fmla="*/ 938450 h 938450"/>
                <a:gd name="connsiteX23" fmla="*/ 688910 w 1774133"/>
                <a:gd name="connsiteY23" fmla="*/ 876832 h 938450"/>
                <a:gd name="connsiteX24" fmla="*/ 748716 w 1774133"/>
                <a:gd name="connsiteY24" fmla="*/ 817027 h 938450"/>
                <a:gd name="connsiteX25" fmla="*/ 690322 w 1774133"/>
                <a:gd name="connsiteY25" fmla="*/ 808993 h 938450"/>
                <a:gd name="connsiteX26" fmla="*/ 681539 w 1774133"/>
                <a:gd name="connsiteY26" fmla="*/ 806927 h 938450"/>
                <a:gd name="connsiteX27" fmla="*/ 588821 w 1774133"/>
                <a:gd name="connsiteY27" fmla="*/ 899645 h 938450"/>
                <a:gd name="connsiteX28" fmla="*/ 527204 w 1774133"/>
                <a:gd name="connsiteY28" fmla="*/ 838027 h 938450"/>
                <a:gd name="connsiteX29" fmla="*/ 582909 w 1774133"/>
                <a:gd name="connsiteY29" fmla="*/ 782322 h 938450"/>
                <a:gd name="connsiteX30" fmla="*/ 508896 w 1774133"/>
                <a:gd name="connsiteY30" fmla="*/ 756926 h 938450"/>
                <a:gd name="connsiteX31" fmla="*/ 472492 w 1774133"/>
                <a:gd name="connsiteY31" fmla="*/ 738994 h 938450"/>
                <a:gd name="connsiteX32" fmla="*/ 501678 w 1774133"/>
                <a:gd name="connsiteY32" fmla="*/ 708094 h 938450"/>
                <a:gd name="connsiteX33" fmla="*/ 514132 w 1774133"/>
                <a:gd name="connsiteY33" fmla="*/ 664060 h 938450"/>
                <a:gd name="connsiteX34" fmla="*/ 355648 w 1774133"/>
                <a:gd name="connsiteY34" fmla="*/ 678201 h 938450"/>
                <a:gd name="connsiteX35" fmla="*/ 300081 w 1774133"/>
                <a:gd name="connsiteY35" fmla="*/ 673243 h 938450"/>
                <a:gd name="connsiteX36" fmla="*/ 0 w 1774133"/>
                <a:gd name="connsiteY36" fmla="*/ 584206 h 938450"/>
                <a:gd name="connsiteX37" fmla="*/ 0 w 1774133"/>
                <a:gd name="connsiteY37" fmla="*/ 487045 h 938450"/>
                <a:gd name="connsiteX38" fmla="*/ 205369 w 1774133"/>
                <a:gd name="connsiteY38" fmla="*/ 426110 h 938450"/>
                <a:gd name="connsiteX39" fmla="*/ 203290 w 1774133"/>
                <a:gd name="connsiteY39" fmla="*/ 413798 h 938450"/>
                <a:gd name="connsiteX40" fmla="*/ 896445 w 1774133"/>
                <a:gd name="connsiteY40" fmla="*/ 0 h 9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74133" h="938450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30"/>
                  </a:cubicBezTo>
                  <a:lnTo>
                    <a:pt x="1544746" y="271226"/>
                  </a:lnTo>
                  <a:lnTo>
                    <a:pt x="1553399" y="268469"/>
                  </a:lnTo>
                  <a:cubicBezTo>
                    <a:pt x="1647630" y="245991"/>
                    <a:pt x="1736412" y="269474"/>
                    <a:pt x="1774133" y="334807"/>
                  </a:cubicBezTo>
                  <a:cubicBezTo>
                    <a:pt x="1735861" y="316647"/>
                    <a:pt x="1689445" y="310539"/>
                    <a:pt x="1640678" y="315854"/>
                  </a:cubicBezTo>
                  <a:lnTo>
                    <a:pt x="1575474" y="330320"/>
                  </a:lnTo>
                  <a:lnTo>
                    <a:pt x="1575518" y="330404"/>
                  </a:lnTo>
                  <a:cubicBezTo>
                    <a:pt x="1584751" y="357341"/>
                    <a:pt x="1589600" y="385232"/>
                    <a:pt x="1589600" y="413798"/>
                  </a:cubicBezTo>
                  <a:cubicBezTo>
                    <a:pt x="1589600" y="520924"/>
                    <a:pt x="1521411" y="618541"/>
                    <a:pt x="1409531" y="692026"/>
                  </a:cubicBezTo>
                  <a:lnTo>
                    <a:pt x="1371021" y="711935"/>
                  </a:lnTo>
                  <a:lnTo>
                    <a:pt x="1497113" y="838027"/>
                  </a:lnTo>
                  <a:lnTo>
                    <a:pt x="1435495" y="899645"/>
                  </a:lnTo>
                  <a:lnTo>
                    <a:pt x="1289784" y="753933"/>
                  </a:lnTo>
                  <a:lnTo>
                    <a:pt x="1283995" y="756926"/>
                  </a:lnTo>
                  <a:lnTo>
                    <a:pt x="1245549" y="769384"/>
                  </a:lnTo>
                  <a:lnTo>
                    <a:pt x="1314192" y="838026"/>
                  </a:lnTo>
                  <a:lnTo>
                    <a:pt x="1252574" y="899644"/>
                  </a:lnTo>
                  <a:lnTo>
                    <a:pt x="1150861" y="797930"/>
                  </a:lnTo>
                  <a:lnTo>
                    <a:pt x="1036140" y="819189"/>
                  </a:lnTo>
                  <a:cubicBezTo>
                    <a:pt x="991017" y="824702"/>
                    <a:pt x="944298" y="827596"/>
                    <a:pt x="896445" y="827596"/>
                  </a:cubicBezTo>
                  <a:lnTo>
                    <a:pt x="862896" y="826081"/>
                  </a:lnTo>
                  <a:lnTo>
                    <a:pt x="750527" y="938450"/>
                  </a:lnTo>
                  <a:lnTo>
                    <a:pt x="688910" y="876832"/>
                  </a:lnTo>
                  <a:lnTo>
                    <a:pt x="748716" y="817027"/>
                  </a:lnTo>
                  <a:lnTo>
                    <a:pt x="690322" y="808993"/>
                  </a:lnTo>
                  <a:lnTo>
                    <a:pt x="681539" y="806927"/>
                  </a:lnTo>
                  <a:lnTo>
                    <a:pt x="588821" y="899645"/>
                  </a:lnTo>
                  <a:lnTo>
                    <a:pt x="527204" y="838027"/>
                  </a:lnTo>
                  <a:lnTo>
                    <a:pt x="582909" y="782322"/>
                  </a:lnTo>
                  <a:lnTo>
                    <a:pt x="508896" y="756926"/>
                  </a:ln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3AF996FC-7A87-4135-BBEC-628CB07ACAC1}"/>
                </a:ext>
              </a:extLst>
            </p:cNvPr>
            <p:cNvSpPr/>
            <p:nvPr/>
          </p:nvSpPr>
          <p:spPr bwMode="auto">
            <a:xfrm rot="19800000">
              <a:off x="4422175" y="5359952"/>
              <a:ext cx="173455" cy="838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C1E44F6A-44A1-4C75-B1F0-4795001BF4B1}"/>
                </a:ext>
              </a:extLst>
            </p:cNvPr>
            <p:cNvSpPr/>
            <p:nvPr/>
          </p:nvSpPr>
          <p:spPr bwMode="auto">
            <a:xfrm rot="18900000">
              <a:off x="4543935" y="5060835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A373AC77-A594-4C51-BA8A-8ED9460BE918}"/>
                </a:ext>
              </a:extLst>
            </p:cNvPr>
            <p:cNvSpPr/>
            <p:nvPr/>
          </p:nvSpPr>
          <p:spPr bwMode="auto">
            <a:xfrm rot="19800000">
              <a:off x="4440353" y="5386462"/>
              <a:ext cx="55791" cy="5300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B4968F34-6ACE-4FF5-81DA-E67AF12C4B8F}"/>
                </a:ext>
              </a:extLst>
            </p:cNvPr>
            <p:cNvSpPr/>
            <p:nvPr/>
          </p:nvSpPr>
          <p:spPr bwMode="auto">
            <a:xfrm rot="18900000">
              <a:off x="4854550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C034BD02-81FC-4F97-A783-00EAA08969AB}"/>
                </a:ext>
              </a:extLst>
            </p:cNvPr>
            <p:cNvSpPr/>
            <p:nvPr/>
          </p:nvSpPr>
          <p:spPr bwMode="auto">
            <a:xfrm rot="16200000">
              <a:off x="5519274" y="4776720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C1A77F74-D450-47D4-9F19-2667FC38426C}"/>
              </a:ext>
            </a:extLst>
          </p:cNvPr>
          <p:cNvGrpSpPr/>
          <p:nvPr/>
        </p:nvGrpSpPr>
        <p:grpSpPr>
          <a:xfrm>
            <a:off x="2240827" y="4874099"/>
            <a:ext cx="1700932" cy="1181738"/>
            <a:chOff x="2240827" y="4874099"/>
            <a:chExt cx="1700932" cy="1181738"/>
          </a:xfrm>
        </p:grpSpPr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95B016AB-26A7-40BA-A79E-433A341F4FC4}"/>
                </a:ext>
              </a:extLst>
            </p:cNvPr>
            <p:cNvGrpSpPr/>
            <p:nvPr/>
          </p:nvGrpSpPr>
          <p:grpSpPr>
            <a:xfrm>
              <a:off x="2836249" y="4874099"/>
              <a:ext cx="658126" cy="232790"/>
              <a:chOff x="2836249" y="4876607"/>
              <a:chExt cx="658126" cy="232790"/>
            </a:xfrm>
          </p:grpSpPr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BABC2C4E-69BB-438B-8202-2ED0F67BFAE4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067782C3-089E-4D35-8A91-C9B24AD80C04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918FA544-4564-47F8-AC5E-996EBFA7FFA9}"/>
                </a:ext>
              </a:extLst>
            </p:cNvPr>
            <p:cNvSpPr/>
            <p:nvPr/>
          </p:nvSpPr>
          <p:spPr bwMode="auto">
            <a:xfrm rot="10800000">
              <a:off x="2885004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FDAD7605-8381-4482-8983-93AF4626A13C}"/>
                </a:ext>
              </a:extLst>
            </p:cNvPr>
            <p:cNvSpPr/>
            <p:nvPr/>
          </p:nvSpPr>
          <p:spPr bwMode="auto">
            <a:xfrm rot="10800000">
              <a:off x="300927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8E02E95-0A9D-4D77-B71B-76EA36470E03}"/>
                </a:ext>
              </a:extLst>
            </p:cNvPr>
            <p:cNvSpPr/>
            <p:nvPr/>
          </p:nvSpPr>
          <p:spPr bwMode="auto">
            <a:xfrm rot="10800000" flipH="1">
              <a:off x="351261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83F2872A-FA13-43B3-9A0F-3D4394C2BA76}"/>
                </a:ext>
              </a:extLst>
            </p:cNvPr>
            <p:cNvSpPr/>
            <p:nvPr/>
          </p:nvSpPr>
          <p:spPr bwMode="auto">
            <a:xfrm rot="10800000" flipH="1">
              <a:off x="3388340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0D9F5060-6D97-4843-AA57-759261A9F9BC}"/>
                </a:ext>
              </a:extLst>
            </p:cNvPr>
            <p:cNvSpPr/>
            <p:nvPr/>
          </p:nvSpPr>
          <p:spPr bwMode="auto">
            <a:xfrm rot="10800000" flipH="1" flipV="1">
              <a:off x="2240827" y="5041623"/>
              <a:ext cx="1700932" cy="907067"/>
            </a:xfrm>
            <a:custGeom>
              <a:avLst/>
              <a:gdLst>
                <a:gd name="connsiteX0" fmla="*/ 896445 w 1700932"/>
                <a:gd name="connsiteY0" fmla="*/ 0 h 907067"/>
                <a:gd name="connsiteX1" fmla="*/ 1535129 w 1700932"/>
                <a:gd name="connsiteY1" fmla="*/ 252729 h 907067"/>
                <a:gd name="connsiteX2" fmla="*/ 1571949 w 1700932"/>
                <a:gd name="connsiteY2" fmla="*/ 323540 h 907067"/>
                <a:gd name="connsiteX3" fmla="*/ 1630151 w 1700932"/>
                <a:gd name="connsiteY3" fmla="*/ 369160 h 907067"/>
                <a:gd name="connsiteX4" fmla="*/ 1683068 w 1700932"/>
                <a:gd name="connsiteY4" fmla="*/ 593490 h 907067"/>
                <a:gd name="connsiteX5" fmla="*/ 1632754 w 1700932"/>
                <a:gd name="connsiteY5" fmla="*/ 468438 h 907067"/>
                <a:gd name="connsiteX6" fmla="*/ 1588522 w 1700932"/>
                <a:gd name="connsiteY6" fmla="*/ 420182 h 907067"/>
                <a:gd name="connsiteX7" fmla="*/ 1575518 w 1700932"/>
                <a:gd name="connsiteY7" fmla="*/ 497193 h 907067"/>
                <a:gd name="connsiteX8" fmla="*/ 1386580 w 1700932"/>
                <a:gd name="connsiteY8" fmla="*/ 706398 h 907067"/>
                <a:gd name="connsiteX9" fmla="*/ 1358924 w 1700932"/>
                <a:gd name="connsiteY9" fmla="*/ 720019 h 907067"/>
                <a:gd name="connsiteX10" fmla="*/ 1358924 w 1700932"/>
                <a:gd name="connsiteY10" fmla="*/ 907067 h 907067"/>
                <a:gd name="connsiteX11" fmla="*/ 1271784 w 1700932"/>
                <a:gd name="connsiteY11" fmla="*/ 907067 h 907067"/>
                <a:gd name="connsiteX12" fmla="*/ 1271784 w 1700932"/>
                <a:gd name="connsiteY12" fmla="*/ 760883 h 907067"/>
                <a:gd name="connsiteX13" fmla="*/ 1234653 w 1700932"/>
                <a:gd name="connsiteY13" fmla="*/ 772915 h 907067"/>
                <a:gd name="connsiteX14" fmla="*/ 1234653 w 1700932"/>
                <a:gd name="connsiteY14" fmla="*/ 907066 h 907067"/>
                <a:gd name="connsiteX15" fmla="*/ 1147513 w 1700932"/>
                <a:gd name="connsiteY15" fmla="*/ 907066 h 907067"/>
                <a:gd name="connsiteX16" fmla="*/ 1147513 w 1700932"/>
                <a:gd name="connsiteY16" fmla="*/ 798551 h 907067"/>
                <a:gd name="connsiteX17" fmla="*/ 1036140 w 1700932"/>
                <a:gd name="connsiteY17" fmla="*/ 819189 h 907067"/>
                <a:gd name="connsiteX18" fmla="*/ 896445 w 1700932"/>
                <a:gd name="connsiteY18" fmla="*/ 827596 h 907067"/>
                <a:gd name="connsiteX19" fmla="*/ 855588 w 1700932"/>
                <a:gd name="connsiteY19" fmla="*/ 825751 h 907067"/>
                <a:gd name="connsiteX20" fmla="*/ 855588 w 1700932"/>
                <a:gd name="connsiteY20" fmla="*/ 907067 h 907067"/>
                <a:gd name="connsiteX21" fmla="*/ 768448 w 1700932"/>
                <a:gd name="connsiteY21" fmla="*/ 907067 h 907067"/>
                <a:gd name="connsiteX22" fmla="*/ 768448 w 1700932"/>
                <a:gd name="connsiteY22" fmla="*/ 819741 h 907067"/>
                <a:gd name="connsiteX23" fmla="*/ 731317 w 1700932"/>
                <a:gd name="connsiteY23" fmla="*/ 814633 h 907067"/>
                <a:gd name="connsiteX24" fmla="*/ 731317 w 1700932"/>
                <a:gd name="connsiteY24" fmla="*/ 907067 h 907067"/>
                <a:gd name="connsiteX25" fmla="*/ 644177 w 1700932"/>
                <a:gd name="connsiteY25" fmla="*/ 907067 h 907067"/>
                <a:gd name="connsiteX26" fmla="*/ 644177 w 1700932"/>
                <a:gd name="connsiteY26" fmla="*/ 798139 h 907067"/>
                <a:gd name="connsiteX27" fmla="*/ 595934 w 1700932"/>
                <a:gd name="connsiteY27" fmla="*/ 786791 h 907067"/>
                <a:gd name="connsiteX28" fmla="*/ 508896 w 1700932"/>
                <a:gd name="connsiteY28" fmla="*/ 756926 h 907067"/>
                <a:gd name="connsiteX29" fmla="*/ 472492 w 1700932"/>
                <a:gd name="connsiteY29" fmla="*/ 738994 h 907067"/>
                <a:gd name="connsiteX30" fmla="*/ 501678 w 1700932"/>
                <a:gd name="connsiteY30" fmla="*/ 708094 h 907067"/>
                <a:gd name="connsiteX31" fmla="*/ 514132 w 1700932"/>
                <a:gd name="connsiteY31" fmla="*/ 664060 h 907067"/>
                <a:gd name="connsiteX32" fmla="*/ 355648 w 1700932"/>
                <a:gd name="connsiteY32" fmla="*/ 678201 h 907067"/>
                <a:gd name="connsiteX33" fmla="*/ 300081 w 1700932"/>
                <a:gd name="connsiteY33" fmla="*/ 673243 h 907067"/>
                <a:gd name="connsiteX34" fmla="*/ 0 w 1700932"/>
                <a:gd name="connsiteY34" fmla="*/ 584206 h 907067"/>
                <a:gd name="connsiteX35" fmla="*/ 0 w 1700932"/>
                <a:gd name="connsiteY35" fmla="*/ 487045 h 907067"/>
                <a:gd name="connsiteX36" fmla="*/ 205369 w 1700932"/>
                <a:gd name="connsiteY36" fmla="*/ 426110 h 907067"/>
                <a:gd name="connsiteX37" fmla="*/ 203290 w 1700932"/>
                <a:gd name="connsiteY37" fmla="*/ 413798 h 907067"/>
                <a:gd name="connsiteX38" fmla="*/ 896445 w 1700932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2" h="907067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29"/>
                  </a:cubicBezTo>
                  <a:lnTo>
                    <a:pt x="1571949" y="323540"/>
                  </a:lnTo>
                  <a:lnTo>
                    <a:pt x="1630151" y="369160"/>
                  </a:lnTo>
                  <a:cubicBezTo>
                    <a:pt x="1696733" y="439528"/>
                    <a:pt x="1720788" y="528157"/>
                    <a:pt x="1683068" y="593490"/>
                  </a:cubicBezTo>
                  <a:cubicBezTo>
                    <a:pt x="1679659" y="551266"/>
                    <a:pt x="1661741" y="508015"/>
                    <a:pt x="1632754" y="468438"/>
                  </a:cubicBezTo>
                  <a:lnTo>
                    <a:pt x="1588522" y="420182"/>
                  </a:lnTo>
                  <a:lnTo>
                    <a:pt x="1575518" y="497193"/>
                  </a:lnTo>
                  <a:cubicBezTo>
                    <a:pt x="1547817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3" y="772915"/>
                  </a:lnTo>
                  <a:lnTo>
                    <a:pt x="1234653" y="907066"/>
                  </a:lnTo>
                  <a:lnTo>
                    <a:pt x="1147513" y="907066"/>
                  </a:lnTo>
                  <a:lnTo>
                    <a:pt x="1147513" y="798551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5588" y="825751"/>
                  </a:lnTo>
                  <a:lnTo>
                    <a:pt x="855588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9"/>
                  </a:lnTo>
                  <a:lnTo>
                    <a:pt x="595934" y="786791"/>
                  </a:lnTo>
                  <a:cubicBezTo>
                    <a:pt x="565631" y="778074"/>
                    <a:pt x="536553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232563A6-B206-44B5-AE9A-95A050FFFB8F}"/>
                </a:ext>
              </a:extLst>
            </p:cNvPr>
            <p:cNvSpPr/>
            <p:nvPr/>
          </p:nvSpPr>
          <p:spPr bwMode="auto">
            <a:xfrm rot="17100000">
              <a:off x="2600264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B290D955-5106-40E6-AA55-C9040543DCE6}"/>
                </a:ext>
              </a:extLst>
            </p:cNvPr>
            <p:cNvSpPr/>
            <p:nvPr/>
          </p:nvSpPr>
          <p:spPr bwMode="auto">
            <a:xfrm rot="18900000">
              <a:off x="2966784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80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7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9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3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4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1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80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7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9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3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4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1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0F76C1CE-12EE-4061-AFAF-445B00591C81}"/>
                </a:ext>
              </a:extLst>
            </p:cNvPr>
            <p:cNvSpPr/>
            <p:nvPr/>
          </p:nvSpPr>
          <p:spPr bwMode="auto">
            <a:xfrm>
              <a:off x="2527642" y="5381175"/>
              <a:ext cx="145708" cy="54426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040939FD-BC33-41E7-BE41-C9B2948A84E1}"/>
              </a:ext>
            </a:extLst>
          </p:cNvPr>
          <p:cNvGrpSpPr/>
          <p:nvPr/>
        </p:nvGrpSpPr>
        <p:grpSpPr>
          <a:xfrm>
            <a:off x="5704077" y="2898892"/>
            <a:ext cx="1973453" cy="1412478"/>
            <a:chOff x="5704077" y="2898892"/>
            <a:chExt cx="1973453" cy="1412478"/>
          </a:xfrm>
        </p:grpSpPr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2A9EA97E-3189-4328-B632-38B096DDB2AF}"/>
                </a:ext>
              </a:extLst>
            </p:cNvPr>
            <p:cNvSpPr/>
            <p:nvPr/>
          </p:nvSpPr>
          <p:spPr bwMode="auto">
            <a:xfrm rot="13500000">
              <a:off x="5997446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493E9156-27AD-474C-AC11-D8F5A898E501}"/>
                </a:ext>
              </a:extLst>
            </p:cNvPr>
            <p:cNvSpPr/>
            <p:nvPr/>
          </p:nvSpPr>
          <p:spPr bwMode="auto">
            <a:xfrm>
              <a:off x="6784669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31A953A2-FF40-4AE8-8652-2C597D645889}"/>
                </a:ext>
              </a:extLst>
            </p:cNvPr>
            <p:cNvSpPr/>
            <p:nvPr/>
          </p:nvSpPr>
          <p:spPr bwMode="auto">
            <a:xfrm>
              <a:off x="6069872" y="2898892"/>
              <a:ext cx="1607658" cy="1412478"/>
            </a:xfrm>
            <a:custGeom>
              <a:avLst/>
              <a:gdLst>
                <a:gd name="connsiteX0" fmla="*/ 631138 w 1607658"/>
                <a:gd name="connsiteY0" fmla="*/ 515 h 1412478"/>
                <a:gd name="connsiteX1" fmla="*/ 827587 w 1607658"/>
                <a:gd name="connsiteY1" fmla="*/ 22560 h 1412478"/>
                <a:gd name="connsiteX2" fmla="*/ 1222721 w 1607658"/>
                <a:gd name="connsiteY2" fmla="*/ 322009 h 1412478"/>
                <a:gd name="connsiteX3" fmla="*/ 1236327 w 1607658"/>
                <a:gd name="connsiteY3" fmla="*/ 348603 h 1412478"/>
                <a:gd name="connsiteX4" fmla="*/ 1514471 w 1607658"/>
                <a:gd name="connsiteY4" fmla="*/ 641864 h 1412478"/>
                <a:gd name="connsiteX5" fmla="*/ 1368565 w 1607658"/>
                <a:gd name="connsiteY5" fmla="*/ 606877 h 1412478"/>
                <a:gd name="connsiteX6" fmla="*/ 1535070 w 1607658"/>
                <a:gd name="connsiteY6" fmla="*/ 782431 h 1412478"/>
                <a:gd name="connsiteX7" fmla="*/ 1308558 w 1607658"/>
                <a:gd name="connsiteY7" fmla="*/ 728115 h 1412478"/>
                <a:gd name="connsiteX8" fmla="*/ 1307336 w 1607658"/>
                <a:gd name="connsiteY8" fmla="*/ 735625 h 1412478"/>
                <a:gd name="connsiteX9" fmla="*/ 1607658 w 1607658"/>
                <a:gd name="connsiteY9" fmla="*/ 904845 h 1412478"/>
                <a:gd name="connsiteX10" fmla="*/ 1264452 w 1607658"/>
                <a:gd name="connsiteY10" fmla="*/ 901248 h 1412478"/>
                <a:gd name="connsiteX11" fmla="*/ 1259447 w 1607658"/>
                <a:gd name="connsiteY11" fmla="*/ 914453 h 1412478"/>
                <a:gd name="connsiteX12" fmla="*/ 1487488 w 1607658"/>
                <a:gd name="connsiteY12" fmla="*/ 982069 h 1412478"/>
                <a:gd name="connsiteX13" fmla="*/ 1233607 w 1607658"/>
                <a:gd name="connsiteY13" fmla="*/ 1057346 h 1412478"/>
                <a:gd name="connsiteX14" fmla="*/ 1390664 w 1607658"/>
                <a:gd name="connsiteY14" fmla="*/ 1103915 h 1412478"/>
                <a:gd name="connsiteX15" fmla="*/ 992689 w 1607658"/>
                <a:gd name="connsiteY15" fmla="*/ 1221918 h 1412478"/>
                <a:gd name="connsiteX16" fmla="*/ 983301 w 1607658"/>
                <a:gd name="connsiteY16" fmla="*/ 1227993 h 1412478"/>
                <a:gd name="connsiteX17" fmla="*/ 980971 w 1607658"/>
                <a:gd name="connsiteY17" fmla="*/ 1260764 h 1412478"/>
                <a:gd name="connsiteX18" fmla="*/ 920949 w 1607658"/>
                <a:gd name="connsiteY18" fmla="*/ 1373734 h 1412478"/>
                <a:gd name="connsiteX19" fmla="*/ 870683 w 1607658"/>
                <a:gd name="connsiteY19" fmla="*/ 1306423 h 1412478"/>
                <a:gd name="connsiteX20" fmla="*/ 864966 w 1607658"/>
                <a:gd name="connsiteY20" fmla="*/ 1279664 h 1412478"/>
                <a:gd name="connsiteX21" fmla="*/ 805672 w 1607658"/>
                <a:gd name="connsiteY21" fmla="*/ 1297973 h 1412478"/>
                <a:gd name="connsiteX22" fmla="*/ 616711 w 1607658"/>
                <a:gd name="connsiteY22" fmla="*/ 1313630 h 1412478"/>
                <a:gd name="connsiteX23" fmla="*/ 595280 w 1607658"/>
                <a:gd name="connsiteY23" fmla="*/ 1310108 h 1412478"/>
                <a:gd name="connsiteX24" fmla="*/ 587789 w 1607658"/>
                <a:gd name="connsiteY24" fmla="*/ 1345167 h 1412478"/>
                <a:gd name="connsiteX25" fmla="*/ 537523 w 1607658"/>
                <a:gd name="connsiteY25" fmla="*/ 1412478 h 1412478"/>
                <a:gd name="connsiteX26" fmla="*/ 477501 w 1607658"/>
                <a:gd name="connsiteY26" fmla="*/ 1299508 h 1412478"/>
                <a:gd name="connsiteX27" fmla="*/ 476707 w 1607658"/>
                <a:gd name="connsiteY27" fmla="*/ 1288338 h 1412478"/>
                <a:gd name="connsiteX28" fmla="*/ 451295 w 1607658"/>
                <a:gd name="connsiteY28" fmla="*/ 1278707 h 1412478"/>
                <a:gd name="connsiteX29" fmla="*/ 445374 w 1607658"/>
                <a:gd name="connsiteY29" fmla="*/ 1306423 h 1412478"/>
                <a:gd name="connsiteX30" fmla="*/ 395108 w 1607658"/>
                <a:gd name="connsiteY30" fmla="*/ 1373734 h 1412478"/>
                <a:gd name="connsiteX31" fmla="*/ 335086 w 1607658"/>
                <a:gd name="connsiteY31" fmla="*/ 1260764 h 1412478"/>
                <a:gd name="connsiteX32" fmla="*/ 334316 w 1607658"/>
                <a:gd name="connsiteY32" fmla="*/ 1249931 h 1412478"/>
                <a:gd name="connsiteX33" fmla="*/ 298640 w 1607658"/>
                <a:gd name="connsiteY33" fmla="*/ 1262573 h 1412478"/>
                <a:gd name="connsiteX34" fmla="*/ 255883 w 1607658"/>
                <a:gd name="connsiteY34" fmla="*/ 1267494 h 1412478"/>
                <a:gd name="connsiteX35" fmla="*/ 43727 w 1607658"/>
                <a:gd name="connsiteY35" fmla="*/ 1025295 h 1412478"/>
                <a:gd name="connsiteX36" fmla="*/ 60399 w 1607658"/>
                <a:gd name="connsiteY36" fmla="*/ 931021 h 1412478"/>
                <a:gd name="connsiteX37" fmla="*/ 61916 w 1607658"/>
                <a:gd name="connsiteY37" fmla="*/ 928453 h 1412478"/>
                <a:gd name="connsiteX38" fmla="*/ 35875 w 1607658"/>
                <a:gd name="connsiteY38" fmla="*/ 871377 h 1412478"/>
                <a:gd name="connsiteX39" fmla="*/ 22560 w 1607658"/>
                <a:gd name="connsiteY39" fmla="*/ 487341 h 1412478"/>
                <a:gd name="connsiteX40" fmla="*/ 631138 w 1607658"/>
                <a:gd name="connsiteY40" fmla="*/ 515 h 141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7658" h="1412478">
                  <a:moveTo>
                    <a:pt x="631138" y="515"/>
                  </a:moveTo>
                  <a:cubicBezTo>
                    <a:pt x="695751" y="-2055"/>
                    <a:pt x="761840" y="4943"/>
                    <a:pt x="827587" y="22560"/>
                  </a:cubicBezTo>
                  <a:cubicBezTo>
                    <a:pt x="1000172" y="68804"/>
                    <a:pt x="1138222" y="179599"/>
                    <a:pt x="1222721" y="322009"/>
                  </a:cubicBezTo>
                  <a:lnTo>
                    <a:pt x="1236327" y="348603"/>
                  </a:lnTo>
                  <a:lnTo>
                    <a:pt x="1514471" y="641864"/>
                  </a:lnTo>
                  <a:lnTo>
                    <a:pt x="1368565" y="606877"/>
                  </a:lnTo>
                  <a:lnTo>
                    <a:pt x="1535070" y="782431"/>
                  </a:lnTo>
                  <a:lnTo>
                    <a:pt x="1308558" y="728115"/>
                  </a:lnTo>
                  <a:lnTo>
                    <a:pt x="1307336" y="735625"/>
                  </a:lnTo>
                  <a:lnTo>
                    <a:pt x="1607658" y="904845"/>
                  </a:lnTo>
                  <a:lnTo>
                    <a:pt x="1264452" y="901248"/>
                  </a:lnTo>
                  <a:lnTo>
                    <a:pt x="1259447" y="914453"/>
                  </a:lnTo>
                  <a:lnTo>
                    <a:pt x="1487488" y="982069"/>
                  </a:lnTo>
                  <a:lnTo>
                    <a:pt x="1233607" y="1057346"/>
                  </a:lnTo>
                  <a:lnTo>
                    <a:pt x="1390664" y="1103915"/>
                  </a:lnTo>
                  <a:lnTo>
                    <a:pt x="992689" y="1221918"/>
                  </a:lnTo>
                  <a:lnTo>
                    <a:pt x="983301" y="1227993"/>
                  </a:lnTo>
                  <a:lnTo>
                    <a:pt x="980971" y="1260764"/>
                  </a:lnTo>
                  <a:cubicBezTo>
                    <a:pt x="971082" y="1327152"/>
                    <a:pt x="947931" y="1373734"/>
                    <a:pt x="920949" y="1373734"/>
                  </a:cubicBezTo>
                  <a:cubicBezTo>
                    <a:pt x="900712" y="1373734"/>
                    <a:pt x="882631" y="1347532"/>
                    <a:pt x="870683" y="1306423"/>
                  </a:cubicBezTo>
                  <a:lnTo>
                    <a:pt x="864966" y="1279664"/>
                  </a:lnTo>
                  <a:lnTo>
                    <a:pt x="805672" y="1297973"/>
                  </a:lnTo>
                  <a:cubicBezTo>
                    <a:pt x="744668" y="1312144"/>
                    <a:pt x="681102" y="1317698"/>
                    <a:pt x="616711" y="1313630"/>
                  </a:cubicBezTo>
                  <a:lnTo>
                    <a:pt x="595280" y="1310108"/>
                  </a:lnTo>
                  <a:lnTo>
                    <a:pt x="587789" y="1345167"/>
                  </a:lnTo>
                  <a:cubicBezTo>
                    <a:pt x="575841" y="1386276"/>
                    <a:pt x="557760" y="1412478"/>
                    <a:pt x="537523" y="1412478"/>
                  </a:cubicBezTo>
                  <a:cubicBezTo>
                    <a:pt x="510541" y="1412478"/>
                    <a:pt x="487390" y="1365896"/>
                    <a:pt x="477501" y="1299508"/>
                  </a:cubicBezTo>
                  <a:lnTo>
                    <a:pt x="476707" y="1288338"/>
                  </a:lnTo>
                  <a:lnTo>
                    <a:pt x="451295" y="1278707"/>
                  </a:lnTo>
                  <a:lnTo>
                    <a:pt x="445374" y="1306423"/>
                  </a:lnTo>
                  <a:cubicBezTo>
                    <a:pt x="433426" y="1347532"/>
                    <a:pt x="415344" y="1373734"/>
                    <a:pt x="395108" y="1373734"/>
                  </a:cubicBezTo>
                  <a:cubicBezTo>
                    <a:pt x="368125" y="1373734"/>
                    <a:pt x="344975" y="1327152"/>
                    <a:pt x="335086" y="1260764"/>
                  </a:cubicBezTo>
                  <a:lnTo>
                    <a:pt x="334316" y="1249931"/>
                  </a:lnTo>
                  <a:lnTo>
                    <a:pt x="298640" y="1262573"/>
                  </a:lnTo>
                  <a:cubicBezTo>
                    <a:pt x="284829" y="1265799"/>
                    <a:pt x="270529" y="1267494"/>
                    <a:pt x="255883" y="1267494"/>
                  </a:cubicBezTo>
                  <a:cubicBezTo>
                    <a:pt x="138712" y="1267494"/>
                    <a:pt x="43727" y="1159057"/>
                    <a:pt x="43727" y="1025295"/>
                  </a:cubicBezTo>
                  <a:cubicBezTo>
                    <a:pt x="43727" y="991855"/>
                    <a:pt x="49663" y="959997"/>
                    <a:pt x="60399" y="931021"/>
                  </a:cubicBezTo>
                  <a:lnTo>
                    <a:pt x="61916" y="928453"/>
                  </a:lnTo>
                  <a:lnTo>
                    <a:pt x="35875" y="871377"/>
                  </a:lnTo>
                  <a:cubicBezTo>
                    <a:pt x="-5432" y="751702"/>
                    <a:pt x="-12674" y="618834"/>
                    <a:pt x="22560" y="487341"/>
                  </a:cubicBezTo>
                  <a:cubicBezTo>
                    <a:pt x="98899" y="202441"/>
                    <a:pt x="351148" y="11650"/>
                    <a:pt x="631138" y="515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4D33B286-36DB-4274-96E7-07102DCE48F2}"/>
                </a:ext>
              </a:extLst>
            </p:cNvPr>
            <p:cNvSpPr/>
            <p:nvPr/>
          </p:nvSpPr>
          <p:spPr bwMode="auto">
            <a:xfrm rot="16200000">
              <a:off x="6029824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43B2B124-B7DA-4FDB-9730-0394BCF954C0}"/>
                </a:ext>
              </a:extLst>
            </p:cNvPr>
            <p:cNvSpPr/>
            <p:nvPr/>
          </p:nvSpPr>
          <p:spPr bwMode="auto">
            <a:xfrm flipV="1">
              <a:off x="6114358" y="3462222"/>
              <a:ext cx="83476" cy="46498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5BA4EAA3-F77D-4145-8C78-EE6BECB168FD}"/>
                </a:ext>
              </a:extLst>
            </p:cNvPr>
            <p:cNvSpPr/>
            <p:nvPr/>
          </p:nvSpPr>
          <p:spPr bwMode="auto">
            <a:xfrm flipV="1">
              <a:off x="6276684" y="3462222"/>
              <a:ext cx="83476" cy="46498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94056B98-62D6-4D05-92A9-098ACA76ACBA}"/>
                </a:ext>
              </a:extLst>
            </p:cNvPr>
            <p:cNvSpPr/>
            <p:nvPr/>
          </p:nvSpPr>
          <p:spPr bwMode="auto">
            <a:xfrm rot="13500000">
              <a:off x="6378031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DF1F4E19-B87F-4921-BCE3-8CCFE1412E31}"/>
                </a:ext>
              </a:extLst>
            </p:cNvPr>
            <p:cNvSpPr/>
            <p:nvPr/>
          </p:nvSpPr>
          <p:spPr bwMode="auto">
            <a:xfrm rot="13500000">
              <a:off x="6491687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3381418C-1CAC-4A29-A7F0-0C2853D5DD16}"/>
                </a:ext>
              </a:extLst>
            </p:cNvPr>
            <p:cNvSpPr/>
            <p:nvPr/>
          </p:nvSpPr>
          <p:spPr bwMode="auto">
            <a:xfrm>
              <a:off x="6147296" y="3742809"/>
              <a:ext cx="314770" cy="39278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FC343109-4F88-417F-BC02-392C4E51171F}"/>
                </a:ext>
              </a:extLst>
            </p:cNvPr>
            <p:cNvSpPr/>
            <p:nvPr/>
          </p:nvSpPr>
          <p:spPr bwMode="auto">
            <a:xfrm>
              <a:off x="6217961" y="3889861"/>
              <a:ext cx="245796" cy="245736"/>
            </a:xfrm>
            <a:custGeom>
              <a:avLst/>
              <a:gdLst>
                <a:gd name="connsiteX0" fmla="*/ 237813 w 245796"/>
                <a:gd name="connsiteY0" fmla="*/ 0 h 245736"/>
                <a:gd name="connsiteX1" fmla="*/ 245796 w 245796"/>
                <a:gd name="connsiteY1" fmla="*/ 49342 h 245736"/>
                <a:gd name="connsiteX2" fmla="*/ 88411 w 245796"/>
                <a:gd name="connsiteY2" fmla="*/ 245736 h 245736"/>
                <a:gd name="connsiteX3" fmla="*/ 27150 w 245796"/>
                <a:gd name="connsiteY3" fmla="*/ 230302 h 245736"/>
                <a:gd name="connsiteX4" fmla="*/ 0 w 245796"/>
                <a:gd name="connsiteY4" fmla="*/ 207460 h 245736"/>
                <a:gd name="connsiteX5" fmla="*/ 524 w 245796"/>
                <a:gd name="connsiteY5" fmla="*/ 202756 h 245736"/>
                <a:gd name="connsiteX6" fmla="*/ 223252 w 245796"/>
                <a:gd name="connsiteY6" fmla="*/ 1327 h 24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796" h="245736">
                  <a:moveTo>
                    <a:pt x="237813" y="0"/>
                  </a:moveTo>
                  <a:lnTo>
                    <a:pt x="245796" y="49342"/>
                  </a:lnTo>
                  <a:cubicBezTo>
                    <a:pt x="245796" y="157807"/>
                    <a:pt x="175332" y="245736"/>
                    <a:pt x="88411" y="245736"/>
                  </a:cubicBezTo>
                  <a:cubicBezTo>
                    <a:pt x="66681" y="245736"/>
                    <a:pt x="45979" y="240241"/>
                    <a:pt x="27150" y="230302"/>
                  </a:cubicBezTo>
                  <a:lnTo>
                    <a:pt x="0" y="207460"/>
                  </a:lnTo>
                  <a:lnTo>
                    <a:pt x="524" y="202756"/>
                  </a:lnTo>
                  <a:cubicBezTo>
                    <a:pt x="23401" y="101650"/>
                    <a:pt x="111456" y="22016"/>
                    <a:pt x="223252" y="1327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CA93FC1C-0D3D-4C53-A57E-81EAA46ACF4B}"/>
                </a:ext>
              </a:extLst>
            </p:cNvPr>
            <p:cNvSpPr/>
            <p:nvPr/>
          </p:nvSpPr>
          <p:spPr bwMode="auto">
            <a:xfrm>
              <a:off x="6060337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ADE73572-0968-4168-A043-E2F3FC763982}"/>
                </a:ext>
              </a:extLst>
            </p:cNvPr>
            <p:cNvSpPr/>
            <p:nvPr/>
          </p:nvSpPr>
          <p:spPr bwMode="auto">
            <a:xfrm>
              <a:off x="6091453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FCA7483D-B511-42E7-996C-F51F1233E013}"/>
                </a:ext>
              </a:extLst>
            </p:cNvPr>
            <p:cNvSpPr/>
            <p:nvPr/>
          </p:nvSpPr>
          <p:spPr bwMode="auto">
            <a:xfrm>
              <a:off x="6253779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B4E83A91-404A-4D89-A135-2F321ECD85E0}"/>
                </a:ext>
              </a:extLst>
            </p:cNvPr>
            <p:cNvSpPr/>
            <p:nvPr/>
          </p:nvSpPr>
          <p:spPr bwMode="auto">
            <a:xfrm rot="16200000">
              <a:off x="630712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8D40A446-349B-47CE-AFE8-B8DCD776E651}"/>
                </a:ext>
              </a:extLst>
            </p:cNvPr>
            <p:cNvGrpSpPr/>
            <p:nvPr/>
          </p:nvGrpSpPr>
          <p:grpSpPr>
            <a:xfrm>
              <a:off x="5704077" y="3444511"/>
              <a:ext cx="473462" cy="371339"/>
              <a:chOff x="5704076" y="3393367"/>
              <a:chExt cx="473462" cy="371339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345081BC-FC11-4E67-B2C0-152E7C664D60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AB9ACBF-C26B-4683-B08A-AA529DF1B40C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7" name="グループ化 746">
            <a:extLst>
              <a:ext uri="{FF2B5EF4-FFF2-40B4-BE49-F238E27FC236}">
                <a16:creationId xmlns:a16="http://schemas.microsoft.com/office/drawing/2014/main" id="{8C5E1A13-D51F-4DCD-8D7D-2C7DEB45E58F}"/>
              </a:ext>
            </a:extLst>
          </p:cNvPr>
          <p:cNvGrpSpPr/>
          <p:nvPr/>
        </p:nvGrpSpPr>
        <p:grpSpPr>
          <a:xfrm>
            <a:off x="5704076" y="841266"/>
            <a:ext cx="2064691" cy="1606380"/>
            <a:chOff x="5704076" y="841266"/>
            <a:chExt cx="2064691" cy="1606380"/>
          </a:xfrm>
        </p:grpSpPr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8FB1396E-80A5-479A-9736-3FC86C3F55BC}"/>
                </a:ext>
              </a:extLst>
            </p:cNvPr>
            <p:cNvSpPr/>
            <p:nvPr/>
          </p:nvSpPr>
          <p:spPr bwMode="auto">
            <a:xfrm>
              <a:off x="7031857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C50F9BBC-0C60-4486-8FAB-49F428A1FBD7}"/>
                </a:ext>
              </a:extLst>
            </p:cNvPr>
            <p:cNvSpPr/>
            <p:nvPr/>
          </p:nvSpPr>
          <p:spPr bwMode="auto">
            <a:xfrm rot="15300000">
              <a:off x="5956283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4242AB3F-473A-48A5-89C9-EE81CBC1A781}"/>
                </a:ext>
              </a:extLst>
            </p:cNvPr>
            <p:cNvSpPr/>
            <p:nvPr/>
          </p:nvSpPr>
          <p:spPr bwMode="auto">
            <a:xfrm>
              <a:off x="6030787" y="841266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499 h 1606380"/>
                <a:gd name="connsiteX9" fmla="*/ 912316 w 1737980"/>
                <a:gd name="connsiteY9" fmla="*/ 105256 h 1606380"/>
                <a:gd name="connsiteX10" fmla="*/ 888432 w 1737980"/>
                <a:gd name="connsiteY10" fmla="*/ 143314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1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1 h 1606380"/>
                <a:gd name="connsiteX27" fmla="*/ 1558711 w 1737980"/>
                <a:gd name="connsiteY27" fmla="*/ 724451 h 1606380"/>
                <a:gd name="connsiteX28" fmla="*/ 1737980 w 1737980"/>
                <a:gd name="connsiteY28" fmla="*/ 877954 h 1606380"/>
                <a:gd name="connsiteX29" fmla="*/ 1674333 w 1737980"/>
                <a:gd name="connsiteY29" fmla="*/ 941601 h 1606380"/>
                <a:gd name="connsiteX30" fmla="*/ 1566749 w 1737980"/>
                <a:gd name="connsiteY30" fmla="*/ 815958 h 1606380"/>
                <a:gd name="connsiteX31" fmla="*/ 1551059 w 1737980"/>
                <a:gd name="connsiteY31" fmla="*/ 940720 h 1606380"/>
                <a:gd name="connsiteX32" fmla="*/ 1375921 w 1737980"/>
                <a:gd name="connsiteY32" fmla="*/ 1225144 h 1606380"/>
                <a:gd name="connsiteX33" fmla="*/ 1329845 w 1737980"/>
                <a:gd name="connsiteY33" fmla="*/ 1261206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2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858 w 1737980"/>
                <a:gd name="connsiteY39" fmla="*/ 1313206 h 1606380"/>
                <a:gd name="connsiteX40" fmla="*/ 1173475 w 1737980"/>
                <a:gd name="connsiteY40" fmla="*/ 1358967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7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7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96466 w 1737980"/>
                <a:gd name="connsiteY57" fmla="*/ 1357120 h 1606380"/>
                <a:gd name="connsiteX58" fmla="*/ 385091 w 1737980"/>
                <a:gd name="connsiteY58" fmla="*/ 1368554 h 1606380"/>
                <a:gd name="connsiteX59" fmla="*/ 276610 w 1737980"/>
                <a:gd name="connsiteY59" fmla="*/ 1408926 h 1606380"/>
                <a:gd name="connsiteX60" fmla="*/ 82586 w 1737980"/>
                <a:gd name="connsiteY60" fmla="*/ 1172535 h 1606380"/>
                <a:gd name="connsiteX61" fmla="*/ 93622 w 1737980"/>
                <a:gd name="connsiteY61" fmla="*/ 1105939 h 1606380"/>
                <a:gd name="connsiteX62" fmla="*/ 61570 w 1737980"/>
                <a:gd name="connsiteY62" fmla="*/ 1058606 h 1606380"/>
                <a:gd name="connsiteX63" fmla="*/ 0 w 1737980"/>
                <a:gd name="connsiteY63" fmla="*/ 814152 h 1606380"/>
                <a:gd name="connsiteX64" fmla="*/ 478519 w 1737980"/>
                <a:gd name="connsiteY64" fmla="*/ 235486 h 1606380"/>
                <a:gd name="connsiteX65" fmla="*/ 509126 w 1737980"/>
                <a:gd name="connsiteY65" fmla="*/ 227870 h 1606380"/>
                <a:gd name="connsiteX66" fmla="*/ 505019 w 1737980"/>
                <a:gd name="connsiteY66" fmla="*/ 198567 h 1606380"/>
                <a:gd name="connsiteX67" fmla="*/ 560727 w 1737980"/>
                <a:gd name="connsiteY67" fmla="*/ 88715 h 1606380"/>
                <a:gd name="connsiteX68" fmla="*/ 565932 w 1737980"/>
                <a:gd name="connsiteY68" fmla="*/ 145033 h 1606380"/>
                <a:gd name="connsiteX69" fmla="*/ 577759 w 1737980"/>
                <a:gd name="connsiteY69" fmla="*/ 194095 h 1606380"/>
                <a:gd name="connsiteX70" fmla="*/ 584493 w 1737980"/>
                <a:gd name="connsiteY70" fmla="*/ 132863 h 1606380"/>
                <a:gd name="connsiteX71" fmla="*/ 661160 w 1737980"/>
                <a:gd name="connsiteY71" fmla="*/ 42295 h 1606380"/>
                <a:gd name="connsiteX72" fmla="*/ 654352 w 1737980"/>
                <a:gd name="connsiteY72" fmla="*/ 123428 h 1606380"/>
                <a:gd name="connsiteX73" fmla="*/ 678010 w 1737980"/>
                <a:gd name="connsiteY73" fmla="*/ 68529 h 1606380"/>
                <a:gd name="connsiteX74" fmla="*/ 783756 w 1737980"/>
                <a:gd name="connsiteY74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499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4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1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1"/>
                    <a:pt x="1483475" y="486241"/>
                    <a:pt x="1538721" y="646421"/>
                  </a:cubicBezTo>
                  <a:lnTo>
                    <a:pt x="1558711" y="724451"/>
                  </a:lnTo>
                  <a:lnTo>
                    <a:pt x="1737980" y="877954"/>
                  </a:lnTo>
                  <a:lnTo>
                    <a:pt x="1674333" y="941601"/>
                  </a:lnTo>
                  <a:lnTo>
                    <a:pt x="1566749" y="815958"/>
                  </a:lnTo>
                  <a:lnTo>
                    <a:pt x="1551059" y="940720"/>
                  </a:lnTo>
                  <a:cubicBezTo>
                    <a:pt x="1523662" y="1048037"/>
                    <a:pt x="1462117" y="1145383"/>
                    <a:pt x="1375921" y="1225144"/>
                  </a:cubicBezTo>
                  <a:lnTo>
                    <a:pt x="1329845" y="1261206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2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858" y="1313206"/>
                  </a:lnTo>
                  <a:lnTo>
                    <a:pt x="1173475" y="1358967"/>
                  </a:lnTo>
                  <a:cubicBezTo>
                    <a:pt x="1058632" y="1411899"/>
                    <a:pt x="925471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7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7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96466" y="1357120"/>
                  </a:lnTo>
                  <a:lnTo>
                    <a:pt x="385091" y="1368554"/>
                  </a:lnTo>
                  <a:cubicBezTo>
                    <a:pt x="354124" y="1394043"/>
                    <a:pt x="316794" y="1408926"/>
                    <a:pt x="276610" y="1408926"/>
                  </a:cubicBezTo>
                  <a:cubicBezTo>
                    <a:pt x="169454" y="1408926"/>
                    <a:pt x="82586" y="1303090"/>
                    <a:pt x="82586" y="1172535"/>
                  </a:cubicBezTo>
                  <a:lnTo>
                    <a:pt x="93622" y="1105939"/>
                  </a:lnTo>
                  <a:lnTo>
                    <a:pt x="61570" y="1058606"/>
                  </a:lnTo>
                  <a:cubicBezTo>
                    <a:pt x="21924" y="983471"/>
                    <a:pt x="0" y="900864"/>
                    <a:pt x="0" y="814152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3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27DE8515-8051-492F-99B1-17AA282DF792}"/>
                </a:ext>
              </a:extLst>
            </p:cNvPr>
            <p:cNvSpPr/>
            <p:nvPr/>
          </p:nvSpPr>
          <p:spPr bwMode="auto">
            <a:xfrm>
              <a:off x="6147953" y="1794496"/>
              <a:ext cx="274869" cy="414452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3A2781E5-326D-4D20-87F4-2331E8FD8737}"/>
                </a:ext>
              </a:extLst>
            </p:cNvPr>
            <p:cNvSpPr/>
            <p:nvPr/>
          </p:nvSpPr>
          <p:spPr bwMode="auto">
            <a:xfrm>
              <a:off x="6199666" y="1972618"/>
              <a:ext cx="224273" cy="236330"/>
            </a:xfrm>
            <a:custGeom>
              <a:avLst/>
              <a:gdLst>
                <a:gd name="connsiteX0" fmla="*/ 220376 w 224273"/>
                <a:gd name="connsiteY0" fmla="*/ 0 h 236330"/>
                <a:gd name="connsiteX1" fmla="*/ 224273 w 224273"/>
                <a:gd name="connsiteY1" fmla="*/ 29104 h 236330"/>
                <a:gd name="connsiteX2" fmla="*/ 86838 w 224273"/>
                <a:gd name="connsiteY2" fmla="*/ 236330 h 236330"/>
                <a:gd name="connsiteX3" fmla="*/ 33342 w 224273"/>
                <a:gd name="connsiteY3" fmla="*/ 220045 h 236330"/>
                <a:gd name="connsiteX4" fmla="*/ 0 w 224273"/>
                <a:gd name="connsiteY4" fmla="*/ 186150 h 236330"/>
                <a:gd name="connsiteX5" fmla="*/ 17631 w 224273"/>
                <a:gd name="connsiteY5" fmla="*/ 139998 h 236330"/>
                <a:gd name="connsiteX6" fmla="*/ 67031 w 224273"/>
                <a:gd name="connsiteY6" fmla="*/ 75324 h 236330"/>
                <a:gd name="connsiteX7" fmla="*/ 199108 w 224273"/>
                <a:gd name="connsiteY7" fmla="*/ 175 h 23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273" h="236330">
                  <a:moveTo>
                    <a:pt x="220376" y="0"/>
                  </a:moveTo>
                  <a:lnTo>
                    <a:pt x="224273" y="29104"/>
                  </a:lnTo>
                  <a:cubicBezTo>
                    <a:pt x="224273" y="143552"/>
                    <a:pt x="162741" y="236330"/>
                    <a:pt x="86838" y="236330"/>
                  </a:cubicBezTo>
                  <a:cubicBezTo>
                    <a:pt x="67862" y="236330"/>
                    <a:pt x="49785" y="230531"/>
                    <a:pt x="33342" y="220045"/>
                  </a:cubicBezTo>
                  <a:lnTo>
                    <a:pt x="0" y="186150"/>
                  </a:lnTo>
                  <a:lnTo>
                    <a:pt x="17631" y="139998"/>
                  </a:lnTo>
                  <a:cubicBezTo>
                    <a:pt x="30244" y="117549"/>
                    <a:pt x="46799" y="95556"/>
                    <a:pt x="67031" y="75324"/>
                  </a:cubicBezTo>
                  <a:cubicBezTo>
                    <a:pt x="107494" y="34861"/>
                    <a:pt x="155004" y="9105"/>
                    <a:pt x="199108" y="17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950C6C58-73B7-4D58-AE30-9629366F34BA}"/>
                </a:ext>
              </a:extLst>
            </p:cNvPr>
            <p:cNvSpPr/>
            <p:nvPr/>
          </p:nvSpPr>
          <p:spPr bwMode="auto">
            <a:xfrm>
              <a:off x="6069872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3C855CE3-5F98-4A2B-99F9-3ED966BF3544}"/>
                </a:ext>
              </a:extLst>
            </p:cNvPr>
            <p:cNvSpPr/>
            <p:nvPr/>
          </p:nvSpPr>
          <p:spPr bwMode="auto">
            <a:xfrm>
              <a:off x="6124623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FDCE21A6-A193-441D-A696-390919E670EC}"/>
                </a:ext>
              </a:extLst>
            </p:cNvPr>
            <p:cNvSpPr/>
            <p:nvPr/>
          </p:nvSpPr>
          <p:spPr bwMode="auto">
            <a:xfrm>
              <a:off x="6305598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F5FFF634-644B-467D-BA39-B8D102FCC3E0}"/>
                </a:ext>
              </a:extLst>
            </p:cNvPr>
            <p:cNvSpPr/>
            <p:nvPr/>
          </p:nvSpPr>
          <p:spPr bwMode="auto">
            <a:xfrm rot="15300000">
              <a:off x="6363476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72FC76C7-20EF-40DD-BB17-D563D45D075D}"/>
                </a:ext>
              </a:extLst>
            </p:cNvPr>
            <p:cNvSpPr/>
            <p:nvPr/>
          </p:nvSpPr>
          <p:spPr bwMode="auto">
            <a:xfrm>
              <a:off x="6698264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C235A943-7FB8-4D67-95F0-6BE6C783660F}"/>
                </a:ext>
              </a:extLst>
            </p:cNvPr>
            <p:cNvSpPr/>
            <p:nvPr/>
          </p:nvSpPr>
          <p:spPr bwMode="auto">
            <a:xfrm flipV="1">
              <a:off x="6139165" y="1464457"/>
              <a:ext cx="117366" cy="47883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98E63652-4B05-4A6E-A9B9-C4B8C5D48156}"/>
                </a:ext>
              </a:extLst>
            </p:cNvPr>
            <p:cNvSpPr/>
            <p:nvPr/>
          </p:nvSpPr>
          <p:spPr bwMode="auto">
            <a:xfrm flipV="1">
              <a:off x="6387575" y="1464457"/>
              <a:ext cx="117366" cy="47883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3D85E75E-0762-43F7-968D-975F80698D9D}"/>
                </a:ext>
              </a:extLst>
            </p:cNvPr>
            <p:cNvGrpSpPr/>
            <p:nvPr/>
          </p:nvGrpSpPr>
          <p:grpSpPr>
            <a:xfrm>
              <a:off x="5704076" y="1526467"/>
              <a:ext cx="473462" cy="371339"/>
              <a:chOff x="5704076" y="3393367"/>
              <a:chExt cx="473462" cy="371339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1C2B6DA3-6A23-496B-B0EE-300A460F3BA3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5E161168-9EAE-4937-82FD-98DAAB17D249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6A13C88F-6914-4B61-B193-695683A9C8AF}"/>
              </a:ext>
            </a:extLst>
          </p:cNvPr>
          <p:cNvGrpSpPr/>
          <p:nvPr/>
        </p:nvGrpSpPr>
        <p:grpSpPr>
          <a:xfrm>
            <a:off x="5694820" y="4874099"/>
            <a:ext cx="1995983" cy="1181738"/>
            <a:chOff x="5694820" y="4874099"/>
            <a:chExt cx="1995983" cy="1181738"/>
          </a:xfrm>
        </p:grpSpPr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105D425D-8B38-4CFB-9711-59682B5E1C81}"/>
                </a:ext>
              </a:extLst>
            </p:cNvPr>
            <p:cNvGrpSpPr/>
            <p:nvPr/>
          </p:nvGrpSpPr>
          <p:grpSpPr>
            <a:xfrm>
              <a:off x="6585924" y="4874099"/>
              <a:ext cx="658126" cy="232790"/>
              <a:chOff x="2836249" y="4876607"/>
              <a:chExt cx="658126" cy="232790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9F81BF04-6E59-407D-AE49-895192CB6DB7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6E0E8874-4461-4353-AC8D-DED336B50EBA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6B1F98E3-0F3D-4F80-B6CA-21EA41393F64}"/>
                </a:ext>
              </a:extLst>
            </p:cNvPr>
            <p:cNvSpPr/>
            <p:nvPr/>
          </p:nvSpPr>
          <p:spPr bwMode="auto">
            <a:xfrm rot="10800000">
              <a:off x="663404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07335C45-DE60-4CFE-81D9-9A0A7EDDBBDD}"/>
                </a:ext>
              </a:extLst>
            </p:cNvPr>
            <p:cNvSpPr/>
            <p:nvPr/>
          </p:nvSpPr>
          <p:spPr bwMode="auto">
            <a:xfrm rot="10800000">
              <a:off x="6758316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6E4C673E-2264-4448-B216-3AB607A8573E}"/>
                </a:ext>
              </a:extLst>
            </p:cNvPr>
            <p:cNvSpPr/>
            <p:nvPr/>
          </p:nvSpPr>
          <p:spPr bwMode="auto">
            <a:xfrm rot="10800000" flipH="1">
              <a:off x="7261652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B5CF0F8A-744C-48DC-8F53-9C1AA3A45F40}"/>
                </a:ext>
              </a:extLst>
            </p:cNvPr>
            <p:cNvSpPr/>
            <p:nvPr/>
          </p:nvSpPr>
          <p:spPr bwMode="auto">
            <a:xfrm rot="10800000" flipH="1">
              <a:off x="713738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F6E8592A-0A4D-4D70-A102-5914C5B233B2}"/>
                </a:ext>
              </a:extLst>
            </p:cNvPr>
            <p:cNvSpPr/>
            <p:nvPr/>
          </p:nvSpPr>
          <p:spPr bwMode="auto">
            <a:xfrm rot="10800000" flipH="1" flipV="1">
              <a:off x="5989870" y="5041623"/>
              <a:ext cx="1700933" cy="907067"/>
            </a:xfrm>
            <a:custGeom>
              <a:avLst/>
              <a:gdLst>
                <a:gd name="connsiteX0" fmla="*/ 896445 w 1700933"/>
                <a:gd name="connsiteY0" fmla="*/ 0 h 907067"/>
                <a:gd name="connsiteX1" fmla="*/ 1535129 w 1700933"/>
                <a:gd name="connsiteY1" fmla="*/ 252729 h 907067"/>
                <a:gd name="connsiteX2" fmla="*/ 1571949 w 1700933"/>
                <a:gd name="connsiteY2" fmla="*/ 323540 h 907067"/>
                <a:gd name="connsiteX3" fmla="*/ 1630152 w 1700933"/>
                <a:gd name="connsiteY3" fmla="*/ 369160 h 907067"/>
                <a:gd name="connsiteX4" fmla="*/ 1683068 w 1700933"/>
                <a:gd name="connsiteY4" fmla="*/ 593490 h 907067"/>
                <a:gd name="connsiteX5" fmla="*/ 1632754 w 1700933"/>
                <a:gd name="connsiteY5" fmla="*/ 468438 h 907067"/>
                <a:gd name="connsiteX6" fmla="*/ 1588522 w 1700933"/>
                <a:gd name="connsiteY6" fmla="*/ 420181 h 907067"/>
                <a:gd name="connsiteX7" fmla="*/ 1575518 w 1700933"/>
                <a:gd name="connsiteY7" fmla="*/ 497192 h 907067"/>
                <a:gd name="connsiteX8" fmla="*/ 1386580 w 1700933"/>
                <a:gd name="connsiteY8" fmla="*/ 706398 h 907067"/>
                <a:gd name="connsiteX9" fmla="*/ 1358924 w 1700933"/>
                <a:gd name="connsiteY9" fmla="*/ 720019 h 907067"/>
                <a:gd name="connsiteX10" fmla="*/ 1358924 w 1700933"/>
                <a:gd name="connsiteY10" fmla="*/ 907067 h 907067"/>
                <a:gd name="connsiteX11" fmla="*/ 1271784 w 1700933"/>
                <a:gd name="connsiteY11" fmla="*/ 907067 h 907067"/>
                <a:gd name="connsiteX12" fmla="*/ 1271784 w 1700933"/>
                <a:gd name="connsiteY12" fmla="*/ 760883 h 907067"/>
                <a:gd name="connsiteX13" fmla="*/ 1234652 w 1700933"/>
                <a:gd name="connsiteY13" fmla="*/ 772915 h 907067"/>
                <a:gd name="connsiteX14" fmla="*/ 1234652 w 1700933"/>
                <a:gd name="connsiteY14" fmla="*/ 907066 h 907067"/>
                <a:gd name="connsiteX15" fmla="*/ 1147512 w 1700933"/>
                <a:gd name="connsiteY15" fmla="*/ 907066 h 907067"/>
                <a:gd name="connsiteX16" fmla="*/ 1147512 w 1700933"/>
                <a:gd name="connsiteY16" fmla="*/ 798551 h 907067"/>
                <a:gd name="connsiteX17" fmla="*/ 1036140 w 1700933"/>
                <a:gd name="connsiteY17" fmla="*/ 819189 h 907067"/>
                <a:gd name="connsiteX18" fmla="*/ 896445 w 1700933"/>
                <a:gd name="connsiteY18" fmla="*/ 827596 h 907067"/>
                <a:gd name="connsiteX19" fmla="*/ 855588 w 1700933"/>
                <a:gd name="connsiteY19" fmla="*/ 825751 h 907067"/>
                <a:gd name="connsiteX20" fmla="*/ 855588 w 1700933"/>
                <a:gd name="connsiteY20" fmla="*/ 907067 h 907067"/>
                <a:gd name="connsiteX21" fmla="*/ 768448 w 1700933"/>
                <a:gd name="connsiteY21" fmla="*/ 907067 h 907067"/>
                <a:gd name="connsiteX22" fmla="*/ 768448 w 1700933"/>
                <a:gd name="connsiteY22" fmla="*/ 819741 h 907067"/>
                <a:gd name="connsiteX23" fmla="*/ 731317 w 1700933"/>
                <a:gd name="connsiteY23" fmla="*/ 814633 h 907067"/>
                <a:gd name="connsiteX24" fmla="*/ 731317 w 1700933"/>
                <a:gd name="connsiteY24" fmla="*/ 907067 h 907067"/>
                <a:gd name="connsiteX25" fmla="*/ 644177 w 1700933"/>
                <a:gd name="connsiteY25" fmla="*/ 907067 h 907067"/>
                <a:gd name="connsiteX26" fmla="*/ 644177 w 1700933"/>
                <a:gd name="connsiteY26" fmla="*/ 798139 h 907067"/>
                <a:gd name="connsiteX27" fmla="*/ 595934 w 1700933"/>
                <a:gd name="connsiteY27" fmla="*/ 786791 h 907067"/>
                <a:gd name="connsiteX28" fmla="*/ 508896 w 1700933"/>
                <a:gd name="connsiteY28" fmla="*/ 756926 h 907067"/>
                <a:gd name="connsiteX29" fmla="*/ 472492 w 1700933"/>
                <a:gd name="connsiteY29" fmla="*/ 738994 h 907067"/>
                <a:gd name="connsiteX30" fmla="*/ 501678 w 1700933"/>
                <a:gd name="connsiteY30" fmla="*/ 708094 h 907067"/>
                <a:gd name="connsiteX31" fmla="*/ 514132 w 1700933"/>
                <a:gd name="connsiteY31" fmla="*/ 664060 h 907067"/>
                <a:gd name="connsiteX32" fmla="*/ 355648 w 1700933"/>
                <a:gd name="connsiteY32" fmla="*/ 678201 h 907067"/>
                <a:gd name="connsiteX33" fmla="*/ 300081 w 1700933"/>
                <a:gd name="connsiteY33" fmla="*/ 673243 h 907067"/>
                <a:gd name="connsiteX34" fmla="*/ 0 w 1700933"/>
                <a:gd name="connsiteY34" fmla="*/ 584206 h 907067"/>
                <a:gd name="connsiteX35" fmla="*/ 0 w 1700933"/>
                <a:gd name="connsiteY35" fmla="*/ 487045 h 907067"/>
                <a:gd name="connsiteX36" fmla="*/ 205369 w 1700933"/>
                <a:gd name="connsiteY36" fmla="*/ 426110 h 907067"/>
                <a:gd name="connsiteX37" fmla="*/ 203290 w 1700933"/>
                <a:gd name="connsiteY37" fmla="*/ 413798 h 907067"/>
                <a:gd name="connsiteX38" fmla="*/ 896445 w 1700933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3" h="907067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29"/>
                  </a:cubicBezTo>
                  <a:lnTo>
                    <a:pt x="1571949" y="323540"/>
                  </a:lnTo>
                  <a:lnTo>
                    <a:pt x="1630152" y="369160"/>
                  </a:lnTo>
                  <a:cubicBezTo>
                    <a:pt x="1696734" y="439527"/>
                    <a:pt x="1720788" y="528156"/>
                    <a:pt x="1683068" y="593490"/>
                  </a:cubicBezTo>
                  <a:cubicBezTo>
                    <a:pt x="1679660" y="551265"/>
                    <a:pt x="1661741" y="508014"/>
                    <a:pt x="1632754" y="468438"/>
                  </a:cubicBezTo>
                  <a:lnTo>
                    <a:pt x="1588522" y="420181"/>
                  </a:lnTo>
                  <a:lnTo>
                    <a:pt x="1575518" y="497192"/>
                  </a:lnTo>
                  <a:cubicBezTo>
                    <a:pt x="1547817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2" y="772915"/>
                  </a:lnTo>
                  <a:lnTo>
                    <a:pt x="1234652" y="907066"/>
                  </a:lnTo>
                  <a:lnTo>
                    <a:pt x="1147512" y="907066"/>
                  </a:lnTo>
                  <a:lnTo>
                    <a:pt x="1147512" y="798551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5588" y="825751"/>
                  </a:lnTo>
                  <a:lnTo>
                    <a:pt x="855588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9"/>
                  </a:lnTo>
                  <a:lnTo>
                    <a:pt x="595934" y="786791"/>
                  </a:lnTo>
                  <a:cubicBezTo>
                    <a:pt x="565631" y="778074"/>
                    <a:pt x="536553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BE83DB7D-E0D9-4BC8-B59F-41F909C3240D}"/>
                </a:ext>
              </a:extLst>
            </p:cNvPr>
            <p:cNvGrpSpPr/>
            <p:nvPr/>
          </p:nvGrpSpPr>
          <p:grpSpPr>
            <a:xfrm>
              <a:off x="5694820" y="5329497"/>
              <a:ext cx="310321" cy="243387"/>
              <a:chOff x="5704076" y="3393367"/>
              <a:chExt cx="473462" cy="371339"/>
            </a:xfrm>
          </p:grpSpPr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C8C7EB9-2FC1-401F-BBE1-BCA8FDC6DA19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432DDAE7-AAFA-4E48-B977-9590E8222CF2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E9B36581-A736-4A4B-9F34-4B9F8237DABD}"/>
                </a:ext>
              </a:extLst>
            </p:cNvPr>
            <p:cNvSpPr/>
            <p:nvPr/>
          </p:nvSpPr>
          <p:spPr bwMode="auto">
            <a:xfrm rot="17100000">
              <a:off x="6349305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1D1094F5-52CF-490A-AE7B-076C0B8617ED}"/>
                </a:ext>
              </a:extLst>
            </p:cNvPr>
            <p:cNvSpPr/>
            <p:nvPr/>
          </p:nvSpPr>
          <p:spPr bwMode="auto">
            <a:xfrm rot="18900000">
              <a:off x="6715825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5D0D1BB4-FE68-4CB7-ACA5-0F5CB96A818A}"/>
                </a:ext>
              </a:extLst>
            </p:cNvPr>
            <p:cNvSpPr/>
            <p:nvPr/>
          </p:nvSpPr>
          <p:spPr bwMode="auto">
            <a:xfrm rot="10800000">
              <a:off x="6276683" y="5381175"/>
              <a:ext cx="145708" cy="54426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896293BE-82CE-4849-8DA7-5C62D891A36B}"/>
              </a:ext>
            </a:extLst>
          </p:cNvPr>
          <p:cNvGrpSpPr/>
          <p:nvPr/>
        </p:nvGrpSpPr>
        <p:grpSpPr>
          <a:xfrm>
            <a:off x="7764001" y="841266"/>
            <a:ext cx="1813669" cy="1672466"/>
            <a:chOff x="7764001" y="841266"/>
            <a:chExt cx="1813669" cy="1672466"/>
          </a:xfrm>
        </p:grpSpPr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30A77943-B47B-4ED9-B3A6-88515131A21C}"/>
                </a:ext>
              </a:extLst>
            </p:cNvPr>
            <p:cNvSpPr/>
            <p:nvPr/>
          </p:nvSpPr>
          <p:spPr bwMode="auto">
            <a:xfrm rot="900000">
              <a:off x="8776863" y="2116188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B97A9090-2F8F-4987-BCB6-EE91DDE246F8}"/>
                </a:ext>
              </a:extLst>
            </p:cNvPr>
            <p:cNvSpPr/>
            <p:nvPr/>
          </p:nvSpPr>
          <p:spPr bwMode="auto">
            <a:xfrm rot="15300000">
              <a:off x="7778487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6FE98188-EAEF-424A-BB8F-55258357C0E7}"/>
                </a:ext>
              </a:extLst>
            </p:cNvPr>
            <p:cNvSpPr/>
            <p:nvPr/>
          </p:nvSpPr>
          <p:spPr bwMode="auto">
            <a:xfrm>
              <a:off x="7852991" y="841266"/>
              <a:ext cx="1724679" cy="1672466"/>
            </a:xfrm>
            <a:custGeom>
              <a:avLst/>
              <a:gdLst>
                <a:gd name="connsiteX0" fmla="*/ 783756 w 1724679"/>
                <a:gd name="connsiteY0" fmla="*/ 0 h 1672466"/>
                <a:gd name="connsiteX1" fmla="*/ 748769 w 1724679"/>
                <a:gd name="connsiteY1" fmla="*/ 79184 h 1672466"/>
                <a:gd name="connsiteX2" fmla="*/ 738237 w 1724679"/>
                <a:gd name="connsiteY2" fmla="*/ 127927 h 1672466"/>
                <a:gd name="connsiteX3" fmla="*/ 751244 w 1724679"/>
                <a:gd name="connsiteY3" fmla="*/ 95557 h 1672466"/>
                <a:gd name="connsiteX4" fmla="*/ 849838 w 1724679"/>
                <a:gd name="connsiteY4" fmla="*/ 27028 h 1672466"/>
                <a:gd name="connsiteX5" fmla="*/ 809475 w 1724679"/>
                <a:gd name="connsiteY5" fmla="*/ 135407 h 1672466"/>
                <a:gd name="connsiteX6" fmla="*/ 809300 w 1724679"/>
                <a:gd name="connsiteY6" fmla="*/ 136968 h 1672466"/>
                <a:gd name="connsiteX7" fmla="*/ 834892 w 1724679"/>
                <a:gd name="connsiteY7" fmla="*/ 103318 h 1672466"/>
                <a:gd name="connsiteX8" fmla="*/ 948695 w 1724679"/>
                <a:gd name="connsiteY8" fmla="*/ 61500 h 1672466"/>
                <a:gd name="connsiteX9" fmla="*/ 912316 w 1724679"/>
                <a:gd name="connsiteY9" fmla="*/ 105256 h 1672466"/>
                <a:gd name="connsiteX10" fmla="*/ 888432 w 1724679"/>
                <a:gd name="connsiteY10" fmla="*/ 143315 h 1672466"/>
                <a:gd name="connsiteX11" fmla="*/ 888867 w 1724679"/>
                <a:gd name="connsiteY11" fmla="*/ 142743 h 1672466"/>
                <a:gd name="connsiteX12" fmla="*/ 1002670 w 1724679"/>
                <a:gd name="connsiteY12" fmla="*/ 100925 h 1672466"/>
                <a:gd name="connsiteX13" fmla="*/ 966291 w 1724679"/>
                <a:gd name="connsiteY13" fmla="*/ 144681 h 1672466"/>
                <a:gd name="connsiteX14" fmla="*/ 945413 w 1724679"/>
                <a:gd name="connsiteY14" fmla="*/ 177952 h 1672466"/>
                <a:gd name="connsiteX15" fmla="*/ 964166 w 1724679"/>
                <a:gd name="connsiteY15" fmla="*/ 162708 h 1672466"/>
                <a:gd name="connsiteX16" fmla="*/ 1050295 w 1724679"/>
                <a:gd name="connsiteY16" fmla="*/ 143384 h 1672466"/>
                <a:gd name="connsiteX17" fmla="*/ 1013916 w 1724679"/>
                <a:gd name="connsiteY17" fmla="*/ 187141 h 1672466"/>
                <a:gd name="connsiteX18" fmla="*/ 1006882 w 1724679"/>
                <a:gd name="connsiteY18" fmla="*/ 198350 h 1672466"/>
                <a:gd name="connsiteX19" fmla="*/ 1034163 w 1724679"/>
                <a:gd name="connsiteY19" fmla="*/ 184120 h 1672466"/>
                <a:gd name="connsiteX20" fmla="*/ 1091570 w 1724679"/>
                <a:gd name="connsiteY20" fmla="*/ 179778 h 1672466"/>
                <a:gd name="connsiteX21" fmla="*/ 1057889 w 1724679"/>
                <a:gd name="connsiteY21" fmla="*/ 220290 h 1672466"/>
                <a:gd name="connsiteX22" fmla="*/ 1069088 w 1724679"/>
                <a:gd name="connsiteY22" fmla="*/ 214448 h 1672466"/>
                <a:gd name="connsiteX23" fmla="*/ 1126495 w 1724679"/>
                <a:gd name="connsiteY23" fmla="*/ 210106 h 1672466"/>
                <a:gd name="connsiteX24" fmla="*/ 1100600 w 1724679"/>
                <a:gd name="connsiteY24" fmla="*/ 241253 h 1672466"/>
                <a:gd name="connsiteX25" fmla="*/ 1175523 w 1724679"/>
                <a:gd name="connsiteY25" fmla="*/ 270286 h 1672466"/>
                <a:gd name="connsiteX26" fmla="*/ 1538721 w 1724679"/>
                <a:gd name="connsiteY26" fmla="*/ 646422 h 1672466"/>
                <a:gd name="connsiteX27" fmla="*/ 1544182 w 1724679"/>
                <a:gd name="connsiteY27" fmla="*/ 667736 h 1672466"/>
                <a:gd name="connsiteX28" fmla="*/ 1661032 w 1724679"/>
                <a:gd name="connsiteY28" fmla="*/ 531273 h 1672466"/>
                <a:gd name="connsiteX29" fmla="*/ 1724679 w 1724679"/>
                <a:gd name="connsiteY29" fmla="*/ 594920 h 1672466"/>
                <a:gd name="connsiteX30" fmla="*/ 1560353 w 1724679"/>
                <a:gd name="connsiteY30" fmla="*/ 735627 h 1672466"/>
                <a:gd name="connsiteX31" fmla="*/ 1566976 w 1724679"/>
                <a:gd name="connsiteY31" fmla="*/ 814153 h 1672466"/>
                <a:gd name="connsiteX32" fmla="*/ 1337497 w 1724679"/>
                <a:gd name="connsiteY32" fmla="*/ 1258230 h 1672466"/>
                <a:gd name="connsiteX33" fmla="*/ 1225660 w 1724679"/>
                <a:gd name="connsiteY33" fmla="*/ 1332194 h 1672466"/>
                <a:gd name="connsiteX34" fmla="*/ 1169820 w 1724679"/>
                <a:gd name="connsiteY34" fmla="*/ 1652288 h 1672466"/>
                <a:gd name="connsiteX35" fmla="*/ 1121462 w 1724679"/>
                <a:gd name="connsiteY35" fmla="*/ 1639331 h 1672466"/>
                <a:gd name="connsiteX36" fmla="*/ 1125360 w 1724679"/>
                <a:gd name="connsiteY36" fmla="*/ 1561409 h 1672466"/>
                <a:gd name="connsiteX37" fmla="*/ 1089774 w 1724679"/>
                <a:gd name="connsiteY37" fmla="*/ 1630840 h 1672466"/>
                <a:gd name="connsiteX38" fmla="*/ 1043276 w 1724679"/>
                <a:gd name="connsiteY38" fmla="*/ 1618381 h 1672466"/>
                <a:gd name="connsiteX39" fmla="*/ 1132920 w 1724679"/>
                <a:gd name="connsiteY39" fmla="*/ 1373474 h 1672466"/>
                <a:gd name="connsiteX40" fmla="*/ 1088457 w 1724679"/>
                <a:gd name="connsiteY40" fmla="*/ 1392819 h 1672466"/>
                <a:gd name="connsiteX41" fmla="*/ 783488 w 1724679"/>
                <a:gd name="connsiteY41" fmla="*/ 1442172 h 1672466"/>
                <a:gd name="connsiteX42" fmla="*/ 722496 w 1724679"/>
                <a:gd name="connsiteY42" fmla="*/ 1437244 h 1672466"/>
                <a:gd name="connsiteX43" fmla="*/ 841796 w 1724679"/>
                <a:gd name="connsiteY43" fmla="*/ 1606962 h 1672466"/>
                <a:gd name="connsiteX44" fmla="*/ 798440 w 1724679"/>
                <a:gd name="connsiteY44" fmla="*/ 1631993 h 1672466"/>
                <a:gd name="connsiteX45" fmla="*/ 746096 w 1724679"/>
                <a:gd name="connsiteY45" fmla="*/ 1574138 h 1672466"/>
                <a:gd name="connsiteX46" fmla="*/ 770029 w 1724679"/>
                <a:gd name="connsiteY46" fmla="*/ 1648396 h 1672466"/>
                <a:gd name="connsiteX47" fmla="*/ 728340 w 1724679"/>
                <a:gd name="connsiteY47" fmla="*/ 1672466 h 1672466"/>
                <a:gd name="connsiteX48" fmla="*/ 614230 w 1724679"/>
                <a:gd name="connsiteY48" fmla="*/ 1426587 h 1672466"/>
                <a:gd name="connsiteX49" fmla="*/ 525096 w 1724679"/>
                <a:gd name="connsiteY49" fmla="*/ 1404409 h 1672466"/>
                <a:gd name="connsiteX50" fmla="*/ 667476 w 1724679"/>
                <a:gd name="connsiteY50" fmla="*/ 1606962 h 1672466"/>
                <a:gd name="connsiteX51" fmla="*/ 624120 w 1724679"/>
                <a:gd name="connsiteY51" fmla="*/ 1631993 h 1672466"/>
                <a:gd name="connsiteX52" fmla="*/ 571776 w 1724679"/>
                <a:gd name="connsiteY52" fmla="*/ 1574138 h 1672466"/>
                <a:gd name="connsiteX53" fmla="*/ 595709 w 1724679"/>
                <a:gd name="connsiteY53" fmla="*/ 1648396 h 1672466"/>
                <a:gd name="connsiteX54" fmla="*/ 554020 w 1724679"/>
                <a:gd name="connsiteY54" fmla="*/ 1672466 h 1672466"/>
                <a:gd name="connsiteX55" fmla="*/ 411470 w 1724679"/>
                <a:gd name="connsiteY55" fmla="*/ 1365305 h 1672466"/>
                <a:gd name="connsiteX56" fmla="*/ 377222 w 1724679"/>
                <a:gd name="connsiteY56" fmla="*/ 1351252 h 1672466"/>
                <a:gd name="connsiteX57" fmla="*/ 0 w 1724679"/>
                <a:gd name="connsiteY57" fmla="*/ 814153 h 1672466"/>
                <a:gd name="connsiteX58" fmla="*/ 478519 w 1724679"/>
                <a:gd name="connsiteY58" fmla="*/ 235486 h 1672466"/>
                <a:gd name="connsiteX59" fmla="*/ 509126 w 1724679"/>
                <a:gd name="connsiteY59" fmla="*/ 227870 h 1672466"/>
                <a:gd name="connsiteX60" fmla="*/ 505019 w 1724679"/>
                <a:gd name="connsiteY60" fmla="*/ 198567 h 1672466"/>
                <a:gd name="connsiteX61" fmla="*/ 560727 w 1724679"/>
                <a:gd name="connsiteY61" fmla="*/ 88715 h 1672466"/>
                <a:gd name="connsiteX62" fmla="*/ 565932 w 1724679"/>
                <a:gd name="connsiteY62" fmla="*/ 145033 h 1672466"/>
                <a:gd name="connsiteX63" fmla="*/ 577759 w 1724679"/>
                <a:gd name="connsiteY63" fmla="*/ 194095 h 1672466"/>
                <a:gd name="connsiteX64" fmla="*/ 584493 w 1724679"/>
                <a:gd name="connsiteY64" fmla="*/ 132864 h 1672466"/>
                <a:gd name="connsiteX65" fmla="*/ 661160 w 1724679"/>
                <a:gd name="connsiteY65" fmla="*/ 42295 h 1672466"/>
                <a:gd name="connsiteX66" fmla="*/ 654352 w 1724679"/>
                <a:gd name="connsiteY66" fmla="*/ 123428 h 1672466"/>
                <a:gd name="connsiteX67" fmla="*/ 678010 w 1724679"/>
                <a:gd name="connsiteY67" fmla="*/ 68529 h 1672466"/>
                <a:gd name="connsiteX68" fmla="*/ 783756 w 1724679"/>
                <a:gd name="connsiteY68" fmla="*/ 0 h 167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724679" h="1672466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4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7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1"/>
                    <a:pt x="1538721" y="646422"/>
                  </a:cubicBezTo>
                  <a:lnTo>
                    <a:pt x="1544182" y="667736"/>
                  </a:lnTo>
                  <a:lnTo>
                    <a:pt x="1661032" y="531273"/>
                  </a:lnTo>
                  <a:lnTo>
                    <a:pt x="1724679" y="594920"/>
                  </a:lnTo>
                  <a:lnTo>
                    <a:pt x="1560353" y="735627"/>
                  </a:lnTo>
                  <a:lnTo>
                    <a:pt x="1566976" y="814153"/>
                  </a:lnTo>
                  <a:cubicBezTo>
                    <a:pt x="1566976" y="987575"/>
                    <a:pt x="1479281" y="1144580"/>
                    <a:pt x="1337497" y="1258230"/>
                  </a:cubicBezTo>
                  <a:lnTo>
                    <a:pt x="1225660" y="1332194"/>
                  </a:lnTo>
                  <a:lnTo>
                    <a:pt x="1169820" y="1652288"/>
                  </a:lnTo>
                  <a:lnTo>
                    <a:pt x="1121462" y="1639331"/>
                  </a:lnTo>
                  <a:lnTo>
                    <a:pt x="1125360" y="1561409"/>
                  </a:lnTo>
                  <a:lnTo>
                    <a:pt x="1089774" y="1630840"/>
                  </a:lnTo>
                  <a:lnTo>
                    <a:pt x="1043276" y="1618381"/>
                  </a:lnTo>
                  <a:lnTo>
                    <a:pt x="1132920" y="1373474"/>
                  </a:lnTo>
                  <a:lnTo>
                    <a:pt x="1088457" y="1392819"/>
                  </a:lnTo>
                  <a:cubicBezTo>
                    <a:pt x="994722" y="1424599"/>
                    <a:pt x="891665" y="1442172"/>
                    <a:pt x="783488" y="1442172"/>
                  </a:cubicBezTo>
                  <a:lnTo>
                    <a:pt x="722496" y="1437244"/>
                  </a:lnTo>
                  <a:lnTo>
                    <a:pt x="841796" y="1606962"/>
                  </a:lnTo>
                  <a:lnTo>
                    <a:pt x="798440" y="1631993"/>
                  </a:lnTo>
                  <a:lnTo>
                    <a:pt x="746096" y="1574138"/>
                  </a:lnTo>
                  <a:lnTo>
                    <a:pt x="770029" y="1648396"/>
                  </a:lnTo>
                  <a:lnTo>
                    <a:pt x="728340" y="1672466"/>
                  </a:lnTo>
                  <a:lnTo>
                    <a:pt x="614230" y="1426587"/>
                  </a:lnTo>
                  <a:lnTo>
                    <a:pt x="525096" y="1404409"/>
                  </a:lnTo>
                  <a:lnTo>
                    <a:pt x="667476" y="1606962"/>
                  </a:lnTo>
                  <a:lnTo>
                    <a:pt x="624120" y="1631993"/>
                  </a:lnTo>
                  <a:lnTo>
                    <a:pt x="571776" y="1574138"/>
                  </a:lnTo>
                  <a:lnTo>
                    <a:pt x="595709" y="1648396"/>
                  </a:lnTo>
                  <a:lnTo>
                    <a:pt x="554020" y="1672466"/>
                  </a:lnTo>
                  <a:lnTo>
                    <a:pt x="411470" y="1365305"/>
                  </a:lnTo>
                  <a:lnTo>
                    <a:pt x="377222" y="1351252"/>
                  </a:lnTo>
                  <a:cubicBezTo>
                    <a:pt x="151069" y="1241105"/>
                    <a:pt x="0" y="1041770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楕円 628">
              <a:extLst>
                <a:ext uri="{FF2B5EF4-FFF2-40B4-BE49-F238E27FC236}">
                  <a16:creationId xmlns:a16="http://schemas.microsoft.com/office/drawing/2014/main" id="{8AB76812-1592-43A5-B649-C5310130F4E4}"/>
                </a:ext>
              </a:extLst>
            </p:cNvPr>
            <p:cNvSpPr/>
            <p:nvPr/>
          </p:nvSpPr>
          <p:spPr bwMode="auto">
            <a:xfrm>
              <a:off x="7892076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CF02E74E-F4D7-4099-8271-197B4C3FFBF7}"/>
                </a:ext>
              </a:extLst>
            </p:cNvPr>
            <p:cNvSpPr/>
            <p:nvPr/>
          </p:nvSpPr>
          <p:spPr bwMode="auto">
            <a:xfrm>
              <a:off x="794682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楕円 631">
              <a:extLst>
                <a:ext uri="{FF2B5EF4-FFF2-40B4-BE49-F238E27FC236}">
                  <a16:creationId xmlns:a16="http://schemas.microsoft.com/office/drawing/2014/main" id="{F1E4B94B-8F45-4369-8459-6EC8CE89DA23}"/>
                </a:ext>
              </a:extLst>
            </p:cNvPr>
            <p:cNvSpPr/>
            <p:nvPr/>
          </p:nvSpPr>
          <p:spPr bwMode="auto">
            <a:xfrm>
              <a:off x="812780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3AA13E92-FF17-43FE-81EF-F2120D04DACA}"/>
                </a:ext>
              </a:extLst>
            </p:cNvPr>
            <p:cNvSpPr/>
            <p:nvPr/>
          </p:nvSpPr>
          <p:spPr bwMode="auto">
            <a:xfrm>
              <a:off x="8520468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D502B98C-3A95-480C-AE6E-04C51206AAD2}"/>
                </a:ext>
              </a:extLst>
            </p:cNvPr>
            <p:cNvSpPr/>
            <p:nvPr/>
          </p:nvSpPr>
          <p:spPr bwMode="auto">
            <a:xfrm rot="15300000">
              <a:off x="8185680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楕円 674">
              <a:extLst>
                <a:ext uri="{FF2B5EF4-FFF2-40B4-BE49-F238E27FC236}">
                  <a16:creationId xmlns:a16="http://schemas.microsoft.com/office/drawing/2014/main" id="{960E748E-009E-4431-AC0E-CA9FB18C8345}"/>
                </a:ext>
              </a:extLst>
            </p:cNvPr>
            <p:cNvSpPr/>
            <p:nvPr/>
          </p:nvSpPr>
          <p:spPr bwMode="auto">
            <a:xfrm>
              <a:off x="7807325" y="1393825"/>
              <a:ext cx="273050" cy="273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: 塗りつぶしなし 675">
              <a:extLst>
                <a:ext uri="{FF2B5EF4-FFF2-40B4-BE49-F238E27FC236}">
                  <a16:creationId xmlns:a16="http://schemas.microsoft.com/office/drawing/2014/main" id="{0709F9C7-D65A-43F8-BE59-F2F2DA6CDD45}"/>
                </a:ext>
              </a:extLst>
            </p:cNvPr>
            <p:cNvSpPr/>
            <p:nvPr/>
          </p:nvSpPr>
          <p:spPr bwMode="auto">
            <a:xfrm>
              <a:off x="7786212" y="1372538"/>
              <a:ext cx="317687" cy="317687"/>
            </a:xfrm>
            <a:prstGeom prst="donut">
              <a:avLst>
                <a:gd name="adj" fmla="val 1157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楕円 676">
              <a:extLst>
                <a:ext uri="{FF2B5EF4-FFF2-40B4-BE49-F238E27FC236}">
                  <a16:creationId xmlns:a16="http://schemas.microsoft.com/office/drawing/2014/main" id="{3AC53933-4EAD-4AE7-B042-E2F7905CEDFC}"/>
                </a:ext>
              </a:extLst>
            </p:cNvPr>
            <p:cNvSpPr/>
            <p:nvPr/>
          </p:nvSpPr>
          <p:spPr bwMode="auto">
            <a:xfrm>
              <a:off x="8150225" y="1393825"/>
              <a:ext cx="273050" cy="273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円: 塗りつぶしなし 677">
              <a:extLst>
                <a:ext uri="{FF2B5EF4-FFF2-40B4-BE49-F238E27FC236}">
                  <a16:creationId xmlns:a16="http://schemas.microsoft.com/office/drawing/2014/main" id="{22A945DC-E69F-431D-B229-AB7E93B8450B}"/>
                </a:ext>
              </a:extLst>
            </p:cNvPr>
            <p:cNvSpPr/>
            <p:nvPr/>
          </p:nvSpPr>
          <p:spPr bwMode="auto">
            <a:xfrm>
              <a:off x="8129112" y="1372538"/>
              <a:ext cx="317687" cy="317687"/>
            </a:xfrm>
            <a:prstGeom prst="donut">
              <a:avLst>
                <a:gd name="adj" fmla="val 1157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星: 12 pt 688">
              <a:extLst>
                <a:ext uri="{FF2B5EF4-FFF2-40B4-BE49-F238E27FC236}">
                  <a16:creationId xmlns:a16="http://schemas.microsoft.com/office/drawing/2014/main" id="{119A7E75-94FC-485F-9A2C-66C7AC539927}"/>
                </a:ext>
              </a:extLst>
            </p:cNvPr>
            <p:cNvSpPr/>
            <p:nvPr/>
          </p:nvSpPr>
          <p:spPr bwMode="auto">
            <a:xfrm>
              <a:off x="7764001" y="89155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3" name="グループ化 752">
            <a:extLst>
              <a:ext uri="{FF2B5EF4-FFF2-40B4-BE49-F238E27FC236}">
                <a16:creationId xmlns:a16="http://schemas.microsoft.com/office/drawing/2014/main" id="{489B28C5-304F-4B34-9777-C3C413A2C4CE}"/>
              </a:ext>
            </a:extLst>
          </p:cNvPr>
          <p:cNvGrpSpPr/>
          <p:nvPr/>
        </p:nvGrpSpPr>
        <p:grpSpPr>
          <a:xfrm>
            <a:off x="7789896" y="2691942"/>
            <a:ext cx="1709838" cy="1613873"/>
            <a:chOff x="7789896" y="2691942"/>
            <a:chExt cx="1709838" cy="1613873"/>
          </a:xfrm>
        </p:grpSpPr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2DCDF463-B219-4375-94F7-CCB213F688CE}"/>
                </a:ext>
              </a:extLst>
            </p:cNvPr>
            <p:cNvSpPr/>
            <p:nvPr/>
          </p:nvSpPr>
          <p:spPr bwMode="auto">
            <a:xfrm rot="900000">
              <a:off x="8629512" y="4126841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F94D2307-39AB-4135-8240-0120073669C6}"/>
                </a:ext>
              </a:extLst>
            </p:cNvPr>
            <p:cNvSpPr/>
            <p:nvPr/>
          </p:nvSpPr>
          <p:spPr bwMode="auto">
            <a:xfrm rot="16200000">
              <a:off x="7819650" y="3102640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977865AB-D1AB-4F6D-A7A8-13E6A175A63C}"/>
                </a:ext>
              </a:extLst>
            </p:cNvPr>
            <p:cNvSpPr/>
            <p:nvPr/>
          </p:nvSpPr>
          <p:spPr bwMode="auto">
            <a:xfrm rot="16200000">
              <a:off x="7852028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92079F1E-C7E9-4EE4-8563-82672EBC6322}"/>
                </a:ext>
              </a:extLst>
            </p:cNvPr>
            <p:cNvSpPr/>
            <p:nvPr/>
          </p:nvSpPr>
          <p:spPr bwMode="auto">
            <a:xfrm rot="16200000">
              <a:off x="7992444" y="2798525"/>
              <a:ext cx="1406922" cy="1607658"/>
            </a:xfrm>
            <a:custGeom>
              <a:avLst/>
              <a:gdLst>
                <a:gd name="connsiteX0" fmla="*/ 1406407 w 1406922"/>
                <a:gd name="connsiteY0" fmla="*/ 631137 h 1607658"/>
                <a:gd name="connsiteX1" fmla="*/ 1384362 w 1406922"/>
                <a:gd name="connsiteY1" fmla="*/ 827586 h 1607658"/>
                <a:gd name="connsiteX2" fmla="*/ 1084913 w 1406922"/>
                <a:gd name="connsiteY2" fmla="*/ 1222721 h 1607658"/>
                <a:gd name="connsiteX3" fmla="*/ 1058319 w 1406922"/>
                <a:gd name="connsiteY3" fmla="*/ 1236326 h 1607658"/>
                <a:gd name="connsiteX4" fmla="*/ 765058 w 1406922"/>
                <a:gd name="connsiteY4" fmla="*/ 1514470 h 1607658"/>
                <a:gd name="connsiteX5" fmla="*/ 800045 w 1406922"/>
                <a:gd name="connsiteY5" fmla="*/ 1368564 h 1607658"/>
                <a:gd name="connsiteX6" fmla="*/ 624492 w 1406922"/>
                <a:gd name="connsiteY6" fmla="*/ 1535069 h 1607658"/>
                <a:gd name="connsiteX7" fmla="*/ 678807 w 1406922"/>
                <a:gd name="connsiteY7" fmla="*/ 1308557 h 1607658"/>
                <a:gd name="connsiteX8" fmla="*/ 671297 w 1406922"/>
                <a:gd name="connsiteY8" fmla="*/ 1307336 h 1607658"/>
                <a:gd name="connsiteX9" fmla="*/ 502077 w 1406922"/>
                <a:gd name="connsiteY9" fmla="*/ 1607658 h 1607658"/>
                <a:gd name="connsiteX10" fmla="*/ 505674 w 1406922"/>
                <a:gd name="connsiteY10" fmla="*/ 1264452 h 1607658"/>
                <a:gd name="connsiteX11" fmla="*/ 492469 w 1406922"/>
                <a:gd name="connsiteY11" fmla="*/ 1259447 h 1607658"/>
                <a:gd name="connsiteX12" fmla="*/ 424853 w 1406922"/>
                <a:gd name="connsiteY12" fmla="*/ 1487487 h 1607658"/>
                <a:gd name="connsiteX13" fmla="*/ 349576 w 1406922"/>
                <a:gd name="connsiteY13" fmla="*/ 1233607 h 1607658"/>
                <a:gd name="connsiteX14" fmla="*/ 303007 w 1406922"/>
                <a:gd name="connsiteY14" fmla="*/ 1390664 h 1607658"/>
                <a:gd name="connsiteX15" fmla="*/ 185004 w 1406922"/>
                <a:gd name="connsiteY15" fmla="*/ 992689 h 1607658"/>
                <a:gd name="connsiteX16" fmla="*/ 176316 w 1406922"/>
                <a:gd name="connsiteY16" fmla="*/ 979262 h 1607658"/>
                <a:gd name="connsiteX17" fmla="*/ 175590 w 1406922"/>
                <a:gd name="connsiteY17" fmla="*/ 977573 h 1607658"/>
                <a:gd name="connsiteX18" fmla="*/ 124385 w 1406922"/>
                <a:gd name="connsiteY18" fmla="*/ 960496 h 1607658"/>
                <a:gd name="connsiteX19" fmla="*/ 10980 w 1406922"/>
                <a:gd name="connsiteY19" fmla="*/ 867971 h 1607658"/>
                <a:gd name="connsiteX20" fmla="*/ 100816 w 1406922"/>
                <a:gd name="connsiteY20" fmla="*/ 840003 h 1607658"/>
                <a:gd name="connsiteX21" fmla="*/ 118813 w 1406922"/>
                <a:gd name="connsiteY21" fmla="*/ 841498 h 1607658"/>
                <a:gd name="connsiteX22" fmla="*/ 104041 w 1406922"/>
                <a:gd name="connsiteY22" fmla="*/ 782679 h 1607658"/>
                <a:gd name="connsiteX23" fmla="*/ 94282 w 1406922"/>
                <a:gd name="connsiteY23" fmla="*/ 712461 h 1607658"/>
                <a:gd name="connsiteX24" fmla="*/ 93971 w 1406922"/>
                <a:gd name="connsiteY24" fmla="*/ 682334 h 1607658"/>
                <a:gd name="connsiteX25" fmla="*/ 78833 w 1406922"/>
                <a:gd name="connsiteY25" fmla="*/ 683111 h 1607658"/>
                <a:gd name="connsiteX26" fmla="*/ 805 w 1406922"/>
                <a:gd name="connsiteY26" fmla="*/ 651979 h 1607658"/>
                <a:gd name="connsiteX27" fmla="*/ 94392 w 1406922"/>
                <a:gd name="connsiteY27" fmla="*/ 564763 h 1607658"/>
                <a:gd name="connsiteX28" fmla="*/ 102278 w 1406922"/>
                <a:gd name="connsiteY28" fmla="*/ 562037 h 1607658"/>
                <a:gd name="connsiteX29" fmla="*/ 104493 w 1406922"/>
                <a:gd name="connsiteY29" fmla="*/ 548561 h 1607658"/>
                <a:gd name="connsiteX30" fmla="*/ 103214 w 1406922"/>
                <a:gd name="connsiteY30" fmla="*/ 548627 h 1607658"/>
                <a:gd name="connsiteX31" fmla="*/ 25186 w 1406922"/>
                <a:gd name="connsiteY31" fmla="*/ 517495 h 1607658"/>
                <a:gd name="connsiteX32" fmla="*/ 118773 w 1406922"/>
                <a:gd name="connsiteY32" fmla="*/ 430279 h 1607658"/>
                <a:gd name="connsiteX33" fmla="*/ 138804 w 1406922"/>
                <a:gd name="connsiteY33" fmla="*/ 423356 h 1607658"/>
                <a:gd name="connsiteX34" fmla="*/ 161739 w 1406922"/>
                <a:gd name="connsiteY34" fmla="*/ 362843 h 1607658"/>
                <a:gd name="connsiteX35" fmla="*/ 230667 w 1406922"/>
                <a:gd name="connsiteY35" fmla="*/ 253578 h 1607658"/>
                <a:gd name="connsiteX36" fmla="*/ 239350 w 1406922"/>
                <a:gd name="connsiteY36" fmla="*/ 244426 h 1607658"/>
                <a:gd name="connsiteX37" fmla="*/ 239224 w 1406922"/>
                <a:gd name="connsiteY37" fmla="*/ 243068 h 1607658"/>
                <a:gd name="connsiteX38" fmla="*/ 399356 w 1406922"/>
                <a:gd name="connsiteY38" fmla="*/ 68371 h 1607658"/>
                <a:gd name="connsiteX39" fmla="*/ 392427 w 1406922"/>
                <a:gd name="connsiteY39" fmla="*/ 108450 h 1607658"/>
                <a:gd name="connsiteX40" fmla="*/ 420808 w 1406922"/>
                <a:gd name="connsiteY40" fmla="*/ 88224 h 1607658"/>
                <a:gd name="connsiteX41" fmla="*/ 919581 w 1406922"/>
                <a:gd name="connsiteY41" fmla="*/ 22560 h 1607658"/>
                <a:gd name="connsiteX42" fmla="*/ 1406407 w 1406922"/>
                <a:gd name="connsiteY42" fmla="*/ 631137 h 160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406922" h="1607658">
                  <a:moveTo>
                    <a:pt x="1406407" y="631137"/>
                  </a:moveTo>
                  <a:cubicBezTo>
                    <a:pt x="1408977" y="695750"/>
                    <a:pt x="1401979" y="761840"/>
                    <a:pt x="1384362" y="827586"/>
                  </a:cubicBezTo>
                  <a:cubicBezTo>
                    <a:pt x="1338118" y="1000171"/>
                    <a:pt x="1227323" y="1138221"/>
                    <a:pt x="1084913" y="1222721"/>
                  </a:cubicBezTo>
                  <a:lnTo>
                    <a:pt x="1058319" y="1236326"/>
                  </a:lnTo>
                  <a:lnTo>
                    <a:pt x="765058" y="1514470"/>
                  </a:lnTo>
                  <a:lnTo>
                    <a:pt x="800045" y="1368564"/>
                  </a:lnTo>
                  <a:lnTo>
                    <a:pt x="624492" y="1535069"/>
                  </a:lnTo>
                  <a:lnTo>
                    <a:pt x="678807" y="1308557"/>
                  </a:lnTo>
                  <a:lnTo>
                    <a:pt x="671297" y="1307336"/>
                  </a:lnTo>
                  <a:lnTo>
                    <a:pt x="502077" y="1607658"/>
                  </a:lnTo>
                  <a:lnTo>
                    <a:pt x="505674" y="1264452"/>
                  </a:lnTo>
                  <a:lnTo>
                    <a:pt x="492469" y="1259447"/>
                  </a:lnTo>
                  <a:lnTo>
                    <a:pt x="424853" y="1487487"/>
                  </a:lnTo>
                  <a:lnTo>
                    <a:pt x="349576" y="1233607"/>
                  </a:lnTo>
                  <a:lnTo>
                    <a:pt x="303007" y="1390664"/>
                  </a:lnTo>
                  <a:lnTo>
                    <a:pt x="185004" y="992689"/>
                  </a:lnTo>
                  <a:lnTo>
                    <a:pt x="176316" y="979262"/>
                  </a:lnTo>
                  <a:lnTo>
                    <a:pt x="175590" y="977573"/>
                  </a:lnTo>
                  <a:lnTo>
                    <a:pt x="124385" y="960496"/>
                  </a:lnTo>
                  <a:cubicBezTo>
                    <a:pt x="51172" y="930641"/>
                    <a:pt x="3997" y="894033"/>
                    <a:pt x="10980" y="867971"/>
                  </a:cubicBezTo>
                  <a:cubicBezTo>
                    <a:pt x="16218" y="848424"/>
                    <a:pt x="50804" y="838972"/>
                    <a:pt x="100816" y="840003"/>
                  </a:cubicBezTo>
                  <a:lnTo>
                    <a:pt x="118813" y="841498"/>
                  </a:lnTo>
                  <a:lnTo>
                    <a:pt x="104041" y="782679"/>
                  </a:lnTo>
                  <a:cubicBezTo>
                    <a:pt x="99541" y="759572"/>
                    <a:pt x="96270" y="736136"/>
                    <a:pt x="94282" y="712461"/>
                  </a:cubicBezTo>
                  <a:lnTo>
                    <a:pt x="93971" y="682334"/>
                  </a:lnTo>
                  <a:lnTo>
                    <a:pt x="78833" y="683111"/>
                  </a:lnTo>
                  <a:cubicBezTo>
                    <a:pt x="36032" y="682210"/>
                    <a:pt x="6043" y="671526"/>
                    <a:pt x="805" y="651979"/>
                  </a:cubicBezTo>
                  <a:cubicBezTo>
                    <a:pt x="-6178" y="625916"/>
                    <a:pt x="32825" y="591498"/>
                    <a:pt x="94392" y="564763"/>
                  </a:cubicBezTo>
                  <a:lnTo>
                    <a:pt x="102278" y="562037"/>
                  </a:lnTo>
                  <a:lnTo>
                    <a:pt x="104493" y="548561"/>
                  </a:lnTo>
                  <a:lnTo>
                    <a:pt x="103214" y="548627"/>
                  </a:lnTo>
                  <a:cubicBezTo>
                    <a:pt x="60413" y="547726"/>
                    <a:pt x="30424" y="537042"/>
                    <a:pt x="25186" y="517495"/>
                  </a:cubicBezTo>
                  <a:cubicBezTo>
                    <a:pt x="18203" y="491432"/>
                    <a:pt x="57206" y="457014"/>
                    <a:pt x="118773" y="430279"/>
                  </a:cubicBezTo>
                  <a:lnTo>
                    <a:pt x="138804" y="423356"/>
                  </a:lnTo>
                  <a:lnTo>
                    <a:pt x="161739" y="362843"/>
                  </a:lnTo>
                  <a:cubicBezTo>
                    <a:pt x="181271" y="323778"/>
                    <a:pt x="204427" y="287253"/>
                    <a:pt x="230667" y="253578"/>
                  </a:cubicBezTo>
                  <a:lnTo>
                    <a:pt x="239350" y="244426"/>
                  </a:lnTo>
                  <a:lnTo>
                    <a:pt x="239224" y="243068"/>
                  </a:lnTo>
                  <a:cubicBezTo>
                    <a:pt x="239224" y="146585"/>
                    <a:pt x="310918" y="68371"/>
                    <a:pt x="399356" y="68371"/>
                  </a:cubicBezTo>
                  <a:lnTo>
                    <a:pt x="392427" y="108450"/>
                  </a:lnTo>
                  <a:lnTo>
                    <a:pt x="420808" y="88224"/>
                  </a:lnTo>
                  <a:cubicBezTo>
                    <a:pt x="566489" y="4116"/>
                    <a:pt x="744257" y="-24419"/>
                    <a:pt x="919581" y="22560"/>
                  </a:cubicBezTo>
                  <a:cubicBezTo>
                    <a:pt x="1204481" y="98899"/>
                    <a:pt x="1395272" y="351148"/>
                    <a:pt x="1406407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月 616">
              <a:extLst>
                <a:ext uri="{FF2B5EF4-FFF2-40B4-BE49-F238E27FC236}">
                  <a16:creationId xmlns:a16="http://schemas.microsoft.com/office/drawing/2014/main" id="{9F63089F-AA3A-42B4-9B10-4B986E174D56}"/>
                </a:ext>
              </a:extLst>
            </p:cNvPr>
            <p:cNvSpPr/>
            <p:nvPr/>
          </p:nvSpPr>
          <p:spPr bwMode="auto">
            <a:xfrm rot="16200000">
              <a:off x="8077223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100C2C29-AF56-4D5D-805A-6170E4B14E47}"/>
                </a:ext>
              </a:extLst>
            </p:cNvPr>
            <p:cNvSpPr/>
            <p:nvPr/>
          </p:nvSpPr>
          <p:spPr bwMode="auto">
            <a:xfrm>
              <a:off x="7882541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楕円 618">
              <a:extLst>
                <a:ext uri="{FF2B5EF4-FFF2-40B4-BE49-F238E27FC236}">
                  <a16:creationId xmlns:a16="http://schemas.microsoft.com/office/drawing/2014/main" id="{F0E962D3-5FAA-440F-B113-539C813A7429}"/>
                </a:ext>
              </a:extLst>
            </p:cNvPr>
            <p:cNvSpPr/>
            <p:nvPr/>
          </p:nvSpPr>
          <p:spPr bwMode="auto">
            <a:xfrm>
              <a:off x="7913657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1BBFB30D-9BFC-4FB3-B38E-290F685C0F7D}"/>
                </a:ext>
              </a:extLst>
            </p:cNvPr>
            <p:cNvSpPr/>
            <p:nvPr/>
          </p:nvSpPr>
          <p:spPr bwMode="auto">
            <a:xfrm>
              <a:off x="8075983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9451B8B3-3AE1-443B-A053-92D985D6D665}"/>
                </a:ext>
              </a:extLst>
            </p:cNvPr>
            <p:cNvSpPr/>
            <p:nvPr/>
          </p:nvSpPr>
          <p:spPr bwMode="auto">
            <a:xfrm rot="16200000">
              <a:off x="8129327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8AECBB0F-D853-4144-8EA3-6E61276E09A2}"/>
                </a:ext>
              </a:extLst>
            </p:cNvPr>
            <p:cNvSpPr/>
            <p:nvPr/>
          </p:nvSpPr>
          <p:spPr bwMode="auto">
            <a:xfrm rot="18900000">
              <a:off x="8278331" y="3102640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3144D7F5-28E5-4030-9101-167FAF7B9D42}"/>
                </a:ext>
              </a:extLst>
            </p:cNvPr>
            <p:cNvSpPr/>
            <p:nvPr/>
          </p:nvSpPr>
          <p:spPr bwMode="auto">
            <a:xfrm rot="18900000">
              <a:off x="8314684" y="3193966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F6124AA2-2139-4E8D-9A4A-7992D568829F}"/>
                </a:ext>
              </a:extLst>
            </p:cNvPr>
            <p:cNvGrpSpPr/>
            <p:nvPr/>
          </p:nvGrpSpPr>
          <p:grpSpPr>
            <a:xfrm>
              <a:off x="7811060" y="3359713"/>
              <a:ext cx="475577" cy="228713"/>
              <a:chOff x="7786212" y="2039288"/>
              <a:chExt cx="660587" cy="317687"/>
            </a:xfrm>
          </p:grpSpPr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3178F87C-9F65-439C-9188-F126583F856E}"/>
                  </a:ext>
                </a:extLst>
              </p:cNvPr>
              <p:cNvSpPr/>
              <p:nvPr/>
            </p:nvSpPr>
            <p:spPr bwMode="auto">
              <a:xfrm>
                <a:off x="78073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円: 塗りつぶしなし 679">
                <a:extLst>
                  <a:ext uri="{FF2B5EF4-FFF2-40B4-BE49-F238E27FC236}">
                    <a16:creationId xmlns:a16="http://schemas.microsoft.com/office/drawing/2014/main" id="{2106D653-C657-4730-9E23-24F045E70B89}"/>
                  </a:ext>
                </a:extLst>
              </p:cNvPr>
              <p:cNvSpPr/>
              <p:nvPr/>
            </p:nvSpPr>
            <p:spPr bwMode="auto">
              <a:xfrm>
                <a:off x="77862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CACF8452-744C-4FB8-822F-BF4E76F795EA}"/>
                  </a:ext>
                </a:extLst>
              </p:cNvPr>
              <p:cNvSpPr/>
              <p:nvPr/>
            </p:nvSpPr>
            <p:spPr bwMode="auto">
              <a:xfrm>
                <a:off x="81502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円: 塗りつぶしなし 681">
                <a:extLst>
                  <a:ext uri="{FF2B5EF4-FFF2-40B4-BE49-F238E27FC236}">
                    <a16:creationId xmlns:a16="http://schemas.microsoft.com/office/drawing/2014/main" id="{F7DFC062-CF4F-4E37-B644-7C77B75F0031}"/>
                  </a:ext>
                </a:extLst>
              </p:cNvPr>
              <p:cNvSpPr/>
              <p:nvPr/>
            </p:nvSpPr>
            <p:spPr bwMode="auto">
              <a:xfrm>
                <a:off x="81291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0" name="星: 12 pt 689">
              <a:extLst>
                <a:ext uri="{FF2B5EF4-FFF2-40B4-BE49-F238E27FC236}">
                  <a16:creationId xmlns:a16="http://schemas.microsoft.com/office/drawing/2014/main" id="{24AB1233-D9D9-435A-9FD1-71342DB2183E}"/>
                </a:ext>
              </a:extLst>
            </p:cNvPr>
            <p:cNvSpPr/>
            <p:nvPr/>
          </p:nvSpPr>
          <p:spPr bwMode="auto">
            <a:xfrm>
              <a:off x="7789896" y="269194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50196E1F-009A-4402-9BD4-CA62A1C5CC83}"/>
              </a:ext>
            </a:extLst>
          </p:cNvPr>
          <p:cNvGrpSpPr/>
          <p:nvPr/>
        </p:nvGrpSpPr>
        <p:grpSpPr>
          <a:xfrm>
            <a:off x="7789896" y="4874099"/>
            <a:ext cx="1796309" cy="1220545"/>
            <a:chOff x="7789896" y="4874099"/>
            <a:chExt cx="1796309" cy="1220545"/>
          </a:xfrm>
        </p:grpSpPr>
        <p:grpSp>
          <p:nvGrpSpPr>
            <p:cNvPr id="741" name="グループ化 740">
              <a:extLst>
                <a:ext uri="{FF2B5EF4-FFF2-40B4-BE49-F238E27FC236}">
                  <a16:creationId xmlns:a16="http://schemas.microsoft.com/office/drawing/2014/main" id="{0E9FF70E-7765-4EAC-AD85-174F910EB5EB}"/>
                </a:ext>
              </a:extLst>
            </p:cNvPr>
            <p:cNvGrpSpPr/>
            <p:nvPr/>
          </p:nvGrpSpPr>
          <p:grpSpPr>
            <a:xfrm>
              <a:off x="8402024" y="4874099"/>
              <a:ext cx="658126" cy="232790"/>
              <a:chOff x="2836249" y="4876607"/>
              <a:chExt cx="658126" cy="232790"/>
            </a:xfrm>
          </p:grpSpPr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9F658FCF-ADC2-4060-A42F-34620A47A450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E8426D12-2EE0-4EA4-94F5-7CF12D845050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05C30391-85CE-4DAF-A884-F4FCC4B819D6}"/>
                </a:ext>
              </a:extLst>
            </p:cNvPr>
            <p:cNvSpPr/>
            <p:nvPr/>
          </p:nvSpPr>
          <p:spPr bwMode="auto">
            <a:xfrm rot="9900000">
              <a:off x="8567153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942042EB-C9A8-4D82-9580-69392D054B4C}"/>
                </a:ext>
              </a:extLst>
            </p:cNvPr>
            <p:cNvSpPr/>
            <p:nvPr/>
          </p:nvSpPr>
          <p:spPr bwMode="auto">
            <a:xfrm rot="9900000">
              <a:off x="8450703" y="5619282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65B6EF38-8E88-479A-844C-525D4E9DBC9F}"/>
                </a:ext>
              </a:extLst>
            </p:cNvPr>
            <p:cNvSpPr/>
            <p:nvPr/>
          </p:nvSpPr>
          <p:spPr bwMode="auto">
            <a:xfrm rot="12600000">
              <a:off x="8917567" y="5580477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80ACCA6C-7924-421A-B796-18FEAAF44E35}"/>
                </a:ext>
              </a:extLst>
            </p:cNvPr>
            <p:cNvSpPr/>
            <p:nvPr/>
          </p:nvSpPr>
          <p:spPr bwMode="auto">
            <a:xfrm rot="12600000">
              <a:off x="9042593" y="5619282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E9384ADB-3A23-4C04-A234-627366D8A56A}"/>
                </a:ext>
              </a:extLst>
            </p:cNvPr>
            <p:cNvSpPr/>
            <p:nvPr/>
          </p:nvSpPr>
          <p:spPr bwMode="auto">
            <a:xfrm>
              <a:off x="7812072" y="5041621"/>
              <a:ext cx="1774133" cy="952703"/>
            </a:xfrm>
            <a:custGeom>
              <a:avLst/>
              <a:gdLst>
                <a:gd name="connsiteX0" fmla="*/ 896445 w 1774133"/>
                <a:gd name="connsiteY0" fmla="*/ 0 h 952703"/>
                <a:gd name="connsiteX1" fmla="*/ 1535128 w 1774133"/>
                <a:gd name="connsiteY1" fmla="*/ 252730 h 952703"/>
                <a:gd name="connsiteX2" fmla="*/ 1544746 w 1774133"/>
                <a:gd name="connsiteY2" fmla="*/ 271226 h 952703"/>
                <a:gd name="connsiteX3" fmla="*/ 1553399 w 1774133"/>
                <a:gd name="connsiteY3" fmla="*/ 268469 h 952703"/>
                <a:gd name="connsiteX4" fmla="*/ 1774133 w 1774133"/>
                <a:gd name="connsiteY4" fmla="*/ 334807 h 952703"/>
                <a:gd name="connsiteX5" fmla="*/ 1640678 w 1774133"/>
                <a:gd name="connsiteY5" fmla="*/ 315854 h 952703"/>
                <a:gd name="connsiteX6" fmla="*/ 1575474 w 1774133"/>
                <a:gd name="connsiteY6" fmla="*/ 330320 h 952703"/>
                <a:gd name="connsiteX7" fmla="*/ 1575518 w 1774133"/>
                <a:gd name="connsiteY7" fmla="*/ 330404 h 952703"/>
                <a:gd name="connsiteX8" fmla="*/ 1589600 w 1774133"/>
                <a:gd name="connsiteY8" fmla="*/ 413798 h 952703"/>
                <a:gd name="connsiteX9" fmla="*/ 1386580 w 1774133"/>
                <a:gd name="connsiteY9" fmla="*/ 706397 h 952703"/>
                <a:gd name="connsiteX10" fmla="*/ 1379071 w 1774133"/>
                <a:gd name="connsiteY10" fmla="*/ 710096 h 952703"/>
                <a:gd name="connsiteX11" fmla="*/ 1382090 w 1774133"/>
                <a:gd name="connsiteY11" fmla="*/ 715424 h 952703"/>
                <a:gd name="connsiteX12" fmla="*/ 1246558 w 1774133"/>
                <a:gd name="connsiteY12" fmla="*/ 950171 h 952703"/>
                <a:gd name="connsiteX13" fmla="*/ 1171093 w 1774133"/>
                <a:gd name="connsiteY13" fmla="*/ 906601 h 952703"/>
                <a:gd name="connsiteX14" fmla="*/ 1251412 w 1774133"/>
                <a:gd name="connsiteY14" fmla="*/ 767484 h 952703"/>
                <a:gd name="connsiteX15" fmla="*/ 1193830 w 1774133"/>
                <a:gd name="connsiteY15" fmla="*/ 786142 h 952703"/>
                <a:gd name="connsiteX16" fmla="*/ 1121532 w 1774133"/>
                <a:gd name="connsiteY16" fmla="*/ 911366 h 952703"/>
                <a:gd name="connsiteX17" fmla="*/ 1046067 w 1774133"/>
                <a:gd name="connsiteY17" fmla="*/ 867796 h 952703"/>
                <a:gd name="connsiteX18" fmla="*/ 1078682 w 1774133"/>
                <a:gd name="connsiteY18" fmla="*/ 811306 h 952703"/>
                <a:gd name="connsiteX19" fmla="*/ 1036140 w 1774133"/>
                <a:gd name="connsiteY19" fmla="*/ 819189 h 952703"/>
                <a:gd name="connsiteX20" fmla="*/ 896445 w 1774133"/>
                <a:gd name="connsiteY20" fmla="*/ 827596 h 952703"/>
                <a:gd name="connsiteX21" fmla="*/ 856961 w 1774133"/>
                <a:gd name="connsiteY21" fmla="*/ 825813 h 952703"/>
                <a:gd name="connsiteX22" fmla="*/ 874520 w 1774133"/>
                <a:gd name="connsiteY22" fmla="*/ 891344 h 952703"/>
                <a:gd name="connsiteX23" fmla="*/ 790349 w 1774133"/>
                <a:gd name="connsiteY23" fmla="*/ 913897 h 952703"/>
                <a:gd name="connsiteX24" fmla="*/ 764993 w 1774133"/>
                <a:gd name="connsiteY24" fmla="*/ 819266 h 952703"/>
                <a:gd name="connsiteX25" fmla="*/ 726957 w 1774133"/>
                <a:gd name="connsiteY25" fmla="*/ 814033 h 952703"/>
                <a:gd name="connsiteX26" fmla="*/ 758070 w 1774133"/>
                <a:gd name="connsiteY26" fmla="*/ 930150 h 952703"/>
                <a:gd name="connsiteX27" fmla="*/ 673899 w 1774133"/>
                <a:gd name="connsiteY27" fmla="*/ 952703 h 952703"/>
                <a:gd name="connsiteX28" fmla="*/ 631697 w 1774133"/>
                <a:gd name="connsiteY28" fmla="*/ 795203 h 952703"/>
                <a:gd name="connsiteX29" fmla="*/ 595934 w 1774133"/>
                <a:gd name="connsiteY29" fmla="*/ 786791 h 952703"/>
                <a:gd name="connsiteX30" fmla="*/ 508896 w 1774133"/>
                <a:gd name="connsiteY30" fmla="*/ 756926 h 952703"/>
                <a:gd name="connsiteX31" fmla="*/ 514132 w 1774133"/>
                <a:gd name="connsiteY31" fmla="*/ 664060 h 952703"/>
                <a:gd name="connsiteX32" fmla="*/ 355648 w 1774133"/>
                <a:gd name="connsiteY32" fmla="*/ 678201 h 952703"/>
                <a:gd name="connsiteX33" fmla="*/ 300081 w 1774133"/>
                <a:gd name="connsiteY33" fmla="*/ 673243 h 952703"/>
                <a:gd name="connsiteX34" fmla="*/ 0 w 1774133"/>
                <a:gd name="connsiteY34" fmla="*/ 584206 h 952703"/>
                <a:gd name="connsiteX35" fmla="*/ 0 w 1774133"/>
                <a:gd name="connsiteY35" fmla="*/ 487045 h 952703"/>
                <a:gd name="connsiteX36" fmla="*/ 205369 w 1774133"/>
                <a:gd name="connsiteY36" fmla="*/ 426110 h 952703"/>
                <a:gd name="connsiteX37" fmla="*/ 203290 w 1774133"/>
                <a:gd name="connsiteY37" fmla="*/ 413798 h 952703"/>
                <a:gd name="connsiteX38" fmla="*/ 896445 w 1774133"/>
                <a:gd name="connsiteY38" fmla="*/ 0 h 9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74133" h="952703">
                  <a:moveTo>
                    <a:pt x="896445" y="0"/>
                  </a:moveTo>
                  <a:cubicBezTo>
                    <a:pt x="1183559" y="0"/>
                    <a:pt x="1429902" y="104211"/>
                    <a:pt x="1535128" y="252730"/>
                  </a:cubicBezTo>
                  <a:lnTo>
                    <a:pt x="1544746" y="271226"/>
                  </a:lnTo>
                  <a:lnTo>
                    <a:pt x="1553399" y="268469"/>
                  </a:lnTo>
                  <a:cubicBezTo>
                    <a:pt x="1647630" y="245991"/>
                    <a:pt x="1736412" y="269474"/>
                    <a:pt x="1774133" y="334807"/>
                  </a:cubicBezTo>
                  <a:cubicBezTo>
                    <a:pt x="1735861" y="316647"/>
                    <a:pt x="1689445" y="310539"/>
                    <a:pt x="1640678" y="315854"/>
                  </a:cubicBezTo>
                  <a:lnTo>
                    <a:pt x="1575474" y="330320"/>
                  </a:lnTo>
                  <a:lnTo>
                    <a:pt x="1575518" y="330404"/>
                  </a:lnTo>
                  <a:cubicBezTo>
                    <a:pt x="1584751" y="357341"/>
                    <a:pt x="1589600" y="385232"/>
                    <a:pt x="1589600" y="413798"/>
                  </a:cubicBezTo>
                  <a:cubicBezTo>
                    <a:pt x="1589600" y="528065"/>
                    <a:pt x="1512016" y="631515"/>
                    <a:pt x="1386580" y="706397"/>
                  </a:cubicBezTo>
                  <a:lnTo>
                    <a:pt x="1379071" y="710096"/>
                  </a:lnTo>
                  <a:lnTo>
                    <a:pt x="1382090" y="715424"/>
                  </a:lnTo>
                  <a:lnTo>
                    <a:pt x="1246558" y="950171"/>
                  </a:lnTo>
                  <a:lnTo>
                    <a:pt x="1171093" y="906601"/>
                  </a:lnTo>
                  <a:lnTo>
                    <a:pt x="1251412" y="767484"/>
                  </a:lnTo>
                  <a:lnTo>
                    <a:pt x="1193830" y="786142"/>
                  </a:lnTo>
                  <a:lnTo>
                    <a:pt x="1121532" y="911366"/>
                  </a:lnTo>
                  <a:lnTo>
                    <a:pt x="1046067" y="867796"/>
                  </a:lnTo>
                  <a:lnTo>
                    <a:pt x="1078682" y="811306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6961" y="825813"/>
                  </a:lnTo>
                  <a:lnTo>
                    <a:pt x="874520" y="891344"/>
                  </a:lnTo>
                  <a:lnTo>
                    <a:pt x="790349" y="913897"/>
                  </a:lnTo>
                  <a:lnTo>
                    <a:pt x="764993" y="819266"/>
                  </a:lnTo>
                  <a:lnTo>
                    <a:pt x="726957" y="814033"/>
                  </a:lnTo>
                  <a:lnTo>
                    <a:pt x="758070" y="930150"/>
                  </a:lnTo>
                  <a:lnTo>
                    <a:pt x="673899" y="952703"/>
                  </a:lnTo>
                  <a:lnTo>
                    <a:pt x="631697" y="795203"/>
                  </a:lnTo>
                  <a:lnTo>
                    <a:pt x="595934" y="786791"/>
                  </a:lnTo>
                  <a:cubicBezTo>
                    <a:pt x="565631" y="778075"/>
                    <a:pt x="536553" y="768081"/>
                    <a:pt x="508896" y="756926"/>
                  </a:cubicBezTo>
                  <a:lnTo>
                    <a:pt x="514132" y="664060"/>
                  </a:ln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3DBD3D22-9EE1-4544-9128-5C8EDEF8300B}"/>
                </a:ext>
              </a:extLst>
            </p:cNvPr>
            <p:cNvSpPr/>
            <p:nvPr/>
          </p:nvSpPr>
          <p:spPr bwMode="auto">
            <a:xfrm rot="17100000">
              <a:off x="8171509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0E07E6C2-2069-4F55-A189-69968C51643F}"/>
                </a:ext>
              </a:extLst>
            </p:cNvPr>
            <p:cNvSpPr/>
            <p:nvPr/>
          </p:nvSpPr>
          <p:spPr bwMode="auto">
            <a:xfrm rot="18900000">
              <a:off x="8538029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FC705519-821F-4523-A4B7-919D35A54CBD}"/>
                </a:ext>
              </a:extLst>
            </p:cNvPr>
            <p:cNvGrpSpPr/>
            <p:nvPr/>
          </p:nvGrpSpPr>
          <p:grpSpPr>
            <a:xfrm>
              <a:off x="8000967" y="5294031"/>
              <a:ext cx="228713" cy="228713"/>
              <a:chOff x="7786212" y="2039288"/>
              <a:chExt cx="317687" cy="317687"/>
            </a:xfrm>
          </p:grpSpPr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A07D3C2D-9696-45E2-A909-F05044455C70}"/>
                  </a:ext>
                </a:extLst>
              </p:cNvPr>
              <p:cNvSpPr/>
              <p:nvPr/>
            </p:nvSpPr>
            <p:spPr bwMode="auto">
              <a:xfrm>
                <a:off x="78073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円: 塗りつぶしなし 685">
                <a:extLst>
                  <a:ext uri="{FF2B5EF4-FFF2-40B4-BE49-F238E27FC236}">
                    <a16:creationId xmlns:a16="http://schemas.microsoft.com/office/drawing/2014/main" id="{FCC1A99B-F8AF-4F9E-B8FC-C61D7D194C0A}"/>
                  </a:ext>
                </a:extLst>
              </p:cNvPr>
              <p:cNvSpPr/>
              <p:nvPr/>
            </p:nvSpPr>
            <p:spPr bwMode="auto">
              <a:xfrm>
                <a:off x="77862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1" name="星: 12 pt 690">
              <a:extLst>
                <a:ext uri="{FF2B5EF4-FFF2-40B4-BE49-F238E27FC236}">
                  <a16:creationId xmlns:a16="http://schemas.microsoft.com/office/drawing/2014/main" id="{9E5D0737-BD0E-4184-93B2-0B21B2847031}"/>
                </a:ext>
              </a:extLst>
            </p:cNvPr>
            <p:cNvSpPr/>
            <p:nvPr/>
          </p:nvSpPr>
          <p:spPr bwMode="auto">
            <a:xfrm>
              <a:off x="7789896" y="492460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E232CEA1-C33A-46DF-806D-F79F36BCD977}"/>
              </a:ext>
            </a:extLst>
          </p:cNvPr>
          <p:cNvGrpSpPr/>
          <p:nvPr/>
        </p:nvGrpSpPr>
        <p:grpSpPr>
          <a:xfrm>
            <a:off x="351652" y="841266"/>
            <a:ext cx="1824034" cy="1606380"/>
            <a:chOff x="351652" y="841266"/>
            <a:chExt cx="1824034" cy="1606380"/>
          </a:xfrm>
        </p:grpSpPr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3212BCC-C20F-4E45-B3E4-C7579C611475}"/>
                </a:ext>
              </a:extLst>
            </p:cNvPr>
            <p:cNvSpPr/>
            <p:nvPr/>
          </p:nvSpPr>
          <p:spPr bwMode="auto">
            <a:xfrm>
              <a:off x="1438776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67DCBF47-2833-4DC0-960D-5797DACAE826}"/>
                </a:ext>
              </a:extLst>
            </p:cNvPr>
            <p:cNvSpPr/>
            <p:nvPr/>
          </p:nvSpPr>
          <p:spPr bwMode="auto">
            <a:xfrm rot="15300000">
              <a:off x="363202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2522F6A5-6584-4823-88E5-72F0A6BAF197}"/>
                </a:ext>
              </a:extLst>
            </p:cNvPr>
            <p:cNvSpPr/>
            <p:nvPr/>
          </p:nvSpPr>
          <p:spPr bwMode="auto">
            <a:xfrm>
              <a:off x="437706" y="841266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500 h 1606380"/>
                <a:gd name="connsiteX9" fmla="*/ 912316 w 1737980"/>
                <a:gd name="connsiteY9" fmla="*/ 105256 h 1606380"/>
                <a:gd name="connsiteX10" fmla="*/ 888432 w 1737980"/>
                <a:gd name="connsiteY10" fmla="*/ 143315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2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2 h 1606380"/>
                <a:gd name="connsiteX27" fmla="*/ 1558710 w 1737980"/>
                <a:gd name="connsiteY27" fmla="*/ 724450 h 1606380"/>
                <a:gd name="connsiteX28" fmla="*/ 1737980 w 1737980"/>
                <a:gd name="connsiteY28" fmla="*/ 877954 h 1606380"/>
                <a:gd name="connsiteX29" fmla="*/ 1674333 w 1737980"/>
                <a:gd name="connsiteY29" fmla="*/ 941601 h 1606380"/>
                <a:gd name="connsiteX30" fmla="*/ 1566855 w 1737980"/>
                <a:gd name="connsiteY30" fmla="*/ 816082 h 1606380"/>
                <a:gd name="connsiteX31" fmla="*/ 1562931 w 1737980"/>
                <a:gd name="connsiteY31" fmla="*/ 878364 h 1606380"/>
                <a:gd name="connsiteX32" fmla="*/ 1337498 w 1737980"/>
                <a:gd name="connsiteY32" fmla="*/ 1258229 h 1606380"/>
                <a:gd name="connsiteX33" fmla="*/ 1330021 w 1737980"/>
                <a:gd name="connsiteY33" fmla="*/ 1263174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1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951 w 1737980"/>
                <a:gd name="connsiteY39" fmla="*/ 1312160 h 1606380"/>
                <a:gd name="connsiteX40" fmla="*/ 1221543 w 1737980"/>
                <a:gd name="connsiteY40" fmla="*/ 1334916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6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6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45433 w 1737980"/>
                <a:gd name="connsiteY57" fmla="*/ 1334916 h 1606380"/>
                <a:gd name="connsiteX58" fmla="*/ 0 w 1737980"/>
                <a:gd name="connsiteY58" fmla="*/ 814153 h 1606380"/>
                <a:gd name="connsiteX59" fmla="*/ 478519 w 1737980"/>
                <a:gd name="connsiteY59" fmla="*/ 235486 h 1606380"/>
                <a:gd name="connsiteX60" fmla="*/ 509126 w 1737980"/>
                <a:gd name="connsiteY60" fmla="*/ 227870 h 1606380"/>
                <a:gd name="connsiteX61" fmla="*/ 505019 w 1737980"/>
                <a:gd name="connsiteY61" fmla="*/ 198567 h 1606380"/>
                <a:gd name="connsiteX62" fmla="*/ 560727 w 1737980"/>
                <a:gd name="connsiteY62" fmla="*/ 88715 h 1606380"/>
                <a:gd name="connsiteX63" fmla="*/ 565932 w 1737980"/>
                <a:gd name="connsiteY63" fmla="*/ 145033 h 1606380"/>
                <a:gd name="connsiteX64" fmla="*/ 577759 w 1737980"/>
                <a:gd name="connsiteY64" fmla="*/ 194095 h 1606380"/>
                <a:gd name="connsiteX65" fmla="*/ 584493 w 1737980"/>
                <a:gd name="connsiteY65" fmla="*/ 132864 h 1606380"/>
                <a:gd name="connsiteX66" fmla="*/ 661160 w 1737980"/>
                <a:gd name="connsiteY66" fmla="*/ 42295 h 1606380"/>
                <a:gd name="connsiteX67" fmla="*/ 654352 w 1737980"/>
                <a:gd name="connsiteY67" fmla="*/ 123428 h 1606380"/>
                <a:gd name="connsiteX68" fmla="*/ 678010 w 1737980"/>
                <a:gd name="connsiteY68" fmla="*/ 68529 h 1606380"/>
                <a:gd name="connsiteX69" fmla="*/ 783756 w 1737980"/>
                <a:gd name="connsiteY69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2"/>
                    <a:pt x="1538721" y="646422"/>
                  </a:cubicBezTo>
                  <a:lnTo>
                    <a:pt x="1558710" y="724450"/>
                  </a:lnTo>
                  <a:lnTo>
                    <a:pt x="1737980" y="877954"/>
                  </a:lnTo>
                  <a:lnTo>
                    <a:pt x="1674333" y="941601"/>
                  </a:lnTo>
                  <a:lnTo>
                    <a:pt x="1566855" y="816082"/>
                  </a:lnTo>
                  <a:lnTo>
                    <a:pt x="1562931" y="878364"/>
                  </a:lnTo>
                  <a:cubicBezTo>
                    <a:pt x="1544207" y="1026149"/>
                    <a:pt x="1461558" y="1158786"/>
                    <a:pt x="1337498" y="1258229"/>
                  </a:cubicBezTo>
                  <a:lnTo>
                    <a:pt x="1330021" y="1263174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1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951" y="1312160"/>
                  </a:lnTo>
                  <a:lnTo>
                    <a:pt x="1221543" y="1334916"/>
                  </a:lnTo>
                  <a:cubicBezTo>
                    <a:pt x="1096498" y="1402632"/>
                    <a:pt x="945754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6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6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45433" y="1334916"/>
                  </a:lnTo>
                  <a:cubicBezTo>
                    <a:pt x="137023" y="1222057"/>
                    <a:pt x="0" y="1030931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9E3BA760-2D00-4AE3-BE04-CCCC05566E39}"/>
                </a:ext>
              </a:extLst>
            </p:cNvPr>
            <p:cNvSpPr/>
            <p:nvPr/>
          </p:nvSpPr>
          <p:spPr bwMode="auto">
            <a:xfrm>
              <a:off x="53461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685DC736-C962-4CDD-900B-DD8B25F665C9}"/>
                </a:ext>
              </a:extLst>
            </p:cNvPr>
            <p:cNvSpPr/>
            <p:nvPr/>
          </p:nvSpPr>
          <p:spPr bwMode="auto">
            <a:xfrm>
              <a:off x="476791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E71D80B3-7F2D-4412-AD47-FCEE8CE59787}"/>
                </a:ext>
              </a:extLst>
            </p:cNvPr>
            <p:cNvSpPr/>
            <p:nvPr/>
          </p:nvSpPr>
          <p:spPr bwMode="auto">
            <a:xfrm>
              <a:off x="78226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D240C2BF-701D-4851-B84D-12CAD6F64CDA}"/>
                </a:ext>
              </a:extLst>
            </p:cNvPr>
            <p:cNvSpPr/>
            <p:nvPr/>
          </p:nvSpPr>
          <p:spPr bwMode="auto">
            <a:xfrm>
              <a:off x="53154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200642B1-DFC6-4C5C-9EDC-6A739B4DECE8}"/>
                </a:ext>
              </a:extLst>
            </p:cNvPr>
            <p:cNvSpPr/>
            <p:nvPr/>
          </p:nvSpPr>
          <p:spPr bwMode="auto">
            <a:xfrm>
              <a:off x="71251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401BD682-352B-47F6-8F32-550C821C9E0B}"/>
                </a:ext>
              </a:extLst>
            </p:cNvPr>
            <p:cNvSpPr/>
            <p:nvPr/>
          </p:nvSpPr>
          <p:spPr bwMode="auto">
            <a:xfrm>
              <a:off x="560106" y="1435481"/>
              <a:ext cx="89322" cy="891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C63721E5-6E94-4EB7-AE8A-CFF2927C4BFE}"/>
                </a:ext>
              </a:extLst>
            </p:cNvPr>
            <p:cNvSpPr/>
            <p:nvPr/>
          </p:nvSpPr>
          <p:spPr bwMode="auto">
            <a:xfrm>
              <a:off x="808516" y="1435481"/>
              <a:ext cx="89322" cy="891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1790F427-9A19-4DB9-BA63-FF7FCB58A5A7}"/>
                </a:ext>
              </a:extLst>
            </p:cNvPr>
            <p:cNvSpPr/>
            <p:nvPr/>
          </p:nvSpPr>
          <p:spPr bwMode="auto">
            <a:xfrm>
              <a:off x="1105183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AFBC97A9-E186-45D3-B94D-8101C09AE007}"/>
                </a:ext>
              </a:extLst>
            </p:cNvPr>
            <p:cNvSpPr/>
            <p:nvPr/>
          </p:nvSpPr>
          <p:spPr bwMode="auto">
            <a:xfrm rot="15300000">
              <a:off x="770395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FAEA985D-AE40-4059-ABA0-292CD27C9670}"/>
              </a:ext>
            </a:extLst>
          </p:cNvPr>
          <p:cNvGrpSpPr/>
          <p:nvPr/>
        </p:nvGrpSpPr>
        <p:grpSpPr>
          <a:xfrm>
            <a:off x="431351" y="2898894"/>
            <a:ext cx="1653097" cy="1412478"/>
            <a:chOff x="431351" y="2898894"/>
            <a:chExt cx="1653097" cy="1412478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81B4B231-47C8-4612-B9C2-63689FB87368}"/>
                </a:ext>
              </a:extLst>
            </p:cNvPr>
            <p:cNvSpPr/>
            <p:nvPr/>
          </p:nvSpPr>
          <p:spPr bwMode="auto">
            <a:xfrm>
              <a:off x="1191588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5165A63-B902-4E85-AE69-06973241635A}"/>
                </a:ext>
              </a:extLst>
            </p:cNvPr>
            <p:cNvSpPr/>
            <p:nvPr/>
          </p:nvSpPr>
          <p:spPr bwMode="auto">
            <a:xfrm rot="13500000">
              <a:off x="404365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707EF0B5-176B-4258-8E19-ADD8FB20F991}"/>
                </a:ext>
              </a:extLst>
            </p:cNvPr>
            <p:cNvSpPr/>
            <p:nvPr/>
          </p:nvSpPr>
          <p:spPr bwMode="auto">
            <a:xfrm rot="16200000">
              <a:off x="43674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EE258D9C-405F-463D-A79B-756A8EBDF0B4}"/>
                </a:ext>
              </a:extLst>
            </p:cNvPr>
            <p:cNvSpPr/>
            <p:nvPr/>
          </p:nvSpPr>
          <p:spPr bwMode="auto">
            <a:xfrm rot="16200000">
              <a:off x="574381" y="2801304"/>
              <a:ext cx="1412478" cy="1607657"/>
            </a:xfrm>
            <a:custGeom>
              <a:avLst/>
              <a:gdLst>
                <a:gd name="connsiteX0" fmla="*/ 1411963 w 1412478"/>
                <a:gd name="connsiteY0" fmla="*/ 631137 h 1607657"/>
                <a:gd name="connsiteX1" fmla="*/ 1389917 w 1412478"/>
                <a:gd name="connsiteY1" fmla="*/ 827586 h 1607657"/>
                <a:gd name="connsiteX2" fmla="*/ 1090469 w 1412478"/>
                <a:gd name="connsiteY2" fmla="*/ 1222720 h 1607657"/>
                <a:gd name="connsiteX3" fmla="*/ 1063875 w 1412478"/>
                <a:gd name="connsiteY3" fmla="*/ 1236326 h 1607657"/>
                <a:gd name="connsiteX4" fmla="*/ 770614 w 1412478"/>
                <a:gd name="connsiteY4" fmla="*/ 1514470 h 1607657"/>
                <a:gd name="connsiteX5" fmla="*/ 805601 w 1412478"/>
                <a:gd name="connsiteY5" fmla="*/ 1368563 h 1607657"/>
                <a:gd name="connsiteX6" fmla="*/ 630047 w 1412478"/>
                <a:gd name="connsiteY6" fmla="*/ 1535068 h 1607657"/>
                <a:gd name="connsiteX7" fmla="*/ 684363 w 1412478"/>
                <a:gd name="connsiteY7" fmla="*/ 1308557 h 1607657"/>
                <a:gd name="connsiteX8" fmla="*/ 676853 w 1412478"/>
                <a:gd name="connsiteY8" fmla="*/ 1307335 h 1607657"/>
                <a:gd name="connsiteX9" fmla="*/ 507633 w 1412478"/>
                <a:gd name="connsiteY9" fmla="*/ 1607657 h 1607657"/>
                <a:gd name="connsiteX10" fmla="*/ 511229 w 1412478"/>
                <a:gd name="connsiteY10" fmla="*/ 1264451 h 1607657"/>
                <a:gd name="connsiteX11" fmla="*/ 498025 w 1412478"/>
                <a:gd name="connsiteY11" fmla="*/ 1259446 h 1607657"/>
                <a:gd name="connsiteX12" fmla="*/ 430409 w 1412478"/>
                <a:gd name="connsiteY12" fmla="*/ 1487487 h 1607657"/>
                <a:gd name="connsiteX13" fmla="*/ 355132 w 1412478"/>
                <a:gd name="connsiteY13" fmla="*/ 1233606 h 1607657"/>
                <a:gd name="connsiteX14" fmla="*/ 308562 w 1412478"/>
                <a:gd name="connsiteY14" fmla="*/ 1390663 h 1607657"/>
                <a:gd name="connsiteX15" fmla="*/ 190560 w 1412478"/>
                <a:gd name="connsiteY15" fmla="*/ 992688 h 1607657"/>
                <a:gd name="connsiteX16" fmla="*/ 184485 w 1412478"/>
                <a:gd name="connsiteY16" fmla="*/ 983300 h 1607657"/>
                <a:gd name="connsiteX17" fmla="*/ 151715 w 1412478"/>
                <a:gd name="connsiteY17" fmla="*/ 980970 h 1607657"/>
                <a:gd name="connsiteX18" fmla="*/ 38744 w 1412478"/>
                <a:gd name="connsiteY18" fmla="*/ 920948 h 1607657"/>
                <a:gd name="connsiteX19" fmla="*/ 106056 w 1412478"/>
                <a:gd name="connsiteY19" fmla="*/ 870683 h 1607657"/>
                <a:gd name="connsiteX20" fmla="*/ 132814 w 1412478"/>
                <a:gd name="connsiteY20" fmla="*/ 864965 h 1607657"/>
                <a:gd name="connsiteX21" fmla="*/ 114506 w 1412478"/>
                <a:gd name="connsiteY21" fmla="*/ 805672 h 1607657"/>
                <a:gd name="connsiteX22" fmla="*/ 98849 w 1412478"/>
                <a:gd name="connsiteY22" fmla="*/ 616710 h 1607657"/>
                <a:gd name="connsiteX23" fmla="*/ 102371 w 1412478"/>
                <a:gd name="connsiteY23" fmla="*/ 595279 h 1607657"/>
                <a:gd name="connsiteX24" fmla="*/ 67311 w 1412478"/>
                <a:gd name="connsiteY24" fmla="*/ 587788 h 1607657"/>
                <a:gd name="connsiteX25" fmla="*/ 0 w 1412478"/>
                <a:gd name="connsiteY25" fmla="*/ 537522 h 1607657"/>
                <a:gd name="connsiteX26" fmla="*/ 112971 w 1412478"/>
                <a:gd name="connsiteY26" fmla="*/ 477500 h 1607657"/>
                <a:gd name="connsiteX27" fmla="*/ 124141 w 1412478"/>
                <a:gd name="connsiteY27" fmla="*/ 476706 h 1607657"/>
                <a:gd name="connsiteX28" fmla="*/ 133771 w 1412478"/>
                <a:gd name="connsiteY28" fmla="*/ 451295 h 1607657"/>
                <a:gd name="connsiteX29" fmla="*/ 106056 w 1412478"/>
                <a:gd name="connsiteY29" fmla="*/ 445373 h 1607657"/>
                <a:gd name="connsiteX30" fmla="*/ 38744 w 1412478"/>
                <a:gd name="connsiteY30" fmla="*/ 395107 h 1607657"/>
                <a:gd name="connsiteX31" fmla="*/ 151715 w 1412478"/>
                <a:gd name="connsiteY31" fmla="*/ 335086 h 1607657"/>
                <a:gd name="connsiteX32" fmla="*/ 186359 w 1412478"/>
                <a:gd name="connsiteY32" fmla="*/ 332622 h 1607657"/>
                <a:gd name="connsiteX33" fmla="*/ 236223 w 1412478"/>
                <a:gd name="connsiteY33" fmla="*/ 253578 h 1607657"/>
                <a:gd name="connsiteX34" fmla="*/ 244906 w 1412478"/>
                <a:gd name="connsiteY34" fmla="*/ 244425 h 1607657"/>
                <a:gd name="connsiteX35" fmla="*/ 244780 w 1412478"/>
                <a:gd name="connsiteY35" fmla="*/ 243068 h 1607657"/>
                <a:gd name="connsiteX36" fmla="*/ 404912 w 1412478"/>
                <a:gd name="connsiteY36" fmla="*/ 68371 h 1607657"/>
                <a:gd name="connsiteX37" fmla="*/ 397983 w 1412478"/>
                <a:gd name="connsiteY37" fmla="*/ 108450 h 1607657"/>
                <a:gd name="connsiteX38" fmla="*/ 426364 w 1412478"/>
                <a:gd name="connsiteY38" fmla="*/ 88224 h 1607657"/>
                <a:gd name="connsiteX39" fmla="*/ 925137 w 1412478"/>
                <a:gd name="connsiteY39" fmla="*/ 22560 h 1607657"/>
                <a:gd name="connsiteX40" fmla="*/ 1411963 w 1412478"/>
                <a:gd name="connsiteY40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12478" h="1607657">
                  <a:moveTo>
                    <a:pt x="1411963" y="631137"/>
                  </a:moveTo>
                  <a:cubicBezTo>
                    <a:pt x="1414533" y="695750"/>
                    <a:pt x="1407535" y="761839"/>
                    <a:pt x="1389917" y="827586"/>
                  </a:cubicBezTo>
                  <a:cubicBezTo>
                    <a:pt x="1343673" y="1000170"/>
                    <a:pt x="1232879" y="1138221"/>
                    <a:pt x="1090469" y="1222720"/>
                  </a:cubicBezTo>
                  <a:lnTo>
                    <a:pt x="1063875" y="1236326"/>
                  </a:lnTo>
                  <a:lnTo>
                    <a:pt x="770614" y="1514470"/>
                  </a:lnTo>
                  <a:lnTo>
                    <a:pt x="805601" y="1368563"/>
                  </a:lnTo>
                  <a:lnTo>
                    <a:pt x="630047" y="1535068"/>
                  </a:lnTo>
                  <a:lnTo>
                    <a:pt x="684363" y="1308557"/>
                  </a:lnTo>
                  <a:lnTo>
                    <a:pt x="676853" y="1307335"/>
                  </a:lnTo>
                  <a:lnTo>
                    <a:pt x="507633" y="1607657"/>
                  </a:lnTo>
                  <a:lnTo>
                    <a:pt x="511229" y="1264451"/>
                  </a:lnTo>
                  <a:lnTo>
                    <a:pt x="498025" y="1259446"/>
                  </a:lnTo>
                  <a:lnTo>
                    <a:pt x="430409" y="1487487"/>
                  </a:lnTo>
                  <a:lnTo>
                    <a:pt x="355132" y="1233606"/>
                  </a:lnTo>
                  <a:lnTo>
                    <a:pt x="308562" y="1390663"/>
                  </a:lnTo>
                  <a:lnTo>
                    <a:pt x="190560" y="992688"/>
                  </a:lnTo>
                  <a:lnTo>
                    <a:pt x="184485" y="983300"/>
                  </a:lnTo>
                  <a:lnTo>
                    <a:pt x="151715" y="980970"/>
                  </a:lnTo>
                  <a:cubicBezTo>
                    <a:pt x="85326" y="971082"/>
                    <a:pt x="38744" y="947930"/>
                    <a:pt x="38744" y="920948"/>
                  </a:cubicBezTo>
                  <a:cubicBezTo>
                    <a:pt x="38744" y="900712"/>
                    <a:pt x="64947" y="882630"/>
                    <a:pt x="106056" y="870683"/>
                  </a:cubicBezTo>
                  <a:lnTo>
                    <a:pt x="132814" y="864965"/>
                  </a:lnTo>
                  <a:lnTo>
                    <a:pt x="114506" y="805672"/>
                  </a:lnTo>
                  <a:cubicBezTo>
                    <a:pt x="100334" y="744667"/>
                    <a:pt x="94781" y="681101"/>
                    <a:pt x="98849" y="616710"/>
                  </a:cubicBezTo>
                  <a:lnTo>
                    <a:pt x="102371" y="595279"/>
                  </a:lnTo>
                  <a:lnTo>
                    <a:pt x="67311" y="587788"/>
                  </a:lnTo>
                  <a:cubicBezTo>
                    <a:pt x="26203" y="575841"/>
                    <a:pt x="0" y="557759"/>
                    <a:pt x="0" y="537522"/>
                  </a:cubicBezTo>
                  <a:cubicBezTo>
                    <a:pt x="0" y="510540"/>
                    <a:pt x="46582" y="487390"/>
                    <a:pt x="112971" y="477500"/>
                  </a:cubicBezTo>
                  <a:lnTo>
                    <a:pt x="124141" y="476706"/>
                  </a:lnTo>
                  <a:lnTo>
                    <a:pt x="133771" y="451295"/>
                  </a:lnTo>
                  <a:lnTo>
                    <a:pt x="106056" y="445373"/>
                  </a:lnTo>
                  <a:cubicBezTo>
                    <a:pt x="64947" y="433425"/>
                    <a:pt x="38744" y="415344"/>
                    <a:pt x="38744" y="395107"/>
                  </a:cubicBezTo>
                  <a:cubicBezTo>
                    <a:pt x="38744" y="368125"/>
                    <a:pt x="85326" y="344975"/>
                    <a:pt x="151715" y="335086"/>
                  </a:cubicBezTo>
                  <a:lnTo>
                    <a:pt x="186359" y="332622"/>
                  </a:lnTo>
                  <a:lnTo>
                    <a:pt x="236223" y="253578"/>
                  </a:lnTo>
                  <a:lnTo>
                    <a:pt x="244906" y="244425"/>
                  </a:lnTo>
                  <a:lnTo>
                    <a:pt x="244780" y="243068"/>
                  </a:lnTo>
                  <a:cubicBezTo>
                    <a:pt x="244780" y="146585"/>
                    <a:pt x="316474" y="68371"/>
                    <a:pt x="404912" y="68371"/>
                  </a:cubicBezTo>
                  <a:lnTo>
                    <a:pt x="397983" y="108450"/>
                  </a:lnTo>
                  <a:lnTo>
                    <a:pt x="426364" y="88224"/>
                  </a:lnTo>
                  <a:cubicBezTo>
                    <a:pt x="572045" y="4115"/>
                    <a:pt x="749813" y="-24418"/>
                    <a:pt x="925137" y="22560"/>
                  </a:cubicBezTo>
                  <a:cubicBezTo>
                    <a:pt x="1210037" y="98899"/>
                    <a:pt x="1400828" y="351148"/>
                    <a:pt x="1411963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月 277">
              <a:extLst>
                <a:ext uri="{FF2B5EF4-FFF2-40B4-BE49-F238E27FC236}">
                  <a16:creationId xmlns:a16="http://schemas.microsoft.com/office/drawing/2014/main" id="{1648A1A9-8663-4FAC-9CA7-8E3E1F87C36B}"/>
                </a:ext>
              </a:extLst>
            </p:cNvPr>
            <p:cNvSpPr/>
            <p:nvPr/>
          </p:nvSpPr>
          <p:spPr bwMode="auto">
            <a:xfrm rot="16200000">
              <a:off x="661938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660183C3-B0E9-4B3C-8347-9DA3CCA80C49}"/>
                </a:ext>
              </a:extLst>
            </p:cNvPr>
            <p:cNvSpPr/>
            <p:nvPr/>
          </p:nvSpPr>
          <p:spPr bwMode="auto">
            <a:xfrm>
              <a:off x="467256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35C1F763-299B-405D-A22A-BC9D139449CE}"/>
                </a:ext>
              </a:extLst>
            </p:cNvPr>
            <p:cNvSpPr/>
            <p:nvPr/>
          </p:nvSpPr>
          <p:spPr bwMode="auto">
            <a:xfrm>
              <a:off x="498372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EB897F37-617C-4180-B1F4-2315F10E73FF}"/>
                </a:ext>
              </a:extLst>
            </p:cNvPr>
            <p:cNvSpPr/>
            <p:nvPr/>
          </p:nvSpPr>
          <p:spPr bwMode="auto">
            <a:xfrm>
              <a:off x="66069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4700D355-1E0D-49EF-A5AE-D18957F9C1E0}"/>
                </a:ext>
              </a:extLst>
            </p:cNvPr>
            <p:cNvSpPr/>
            <p:nvPr/>
          </p:nvSpPr>
          <p:spPr bwMode="auto">
            <a:xfrm>
              <a:off x="521278" y="3444767"/>
              <a:ext cx="83475" cy="998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FC0D0FC7-D07D-426B-876B-F2091160D320}"/>
                </a:ext>
              </a:extLst>
            </p:cNvPr>
            <p:cNvSpPr/>
            <p:nvPr/>
          </p:nvSpPr>
          <p:spPr bwMode="auto">
            <a:xfrm>
              <a:off x="683604" y="3444767"/>
              <a:ext cx="83475" cy="998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1C5F2DFF-D98E-4A3F-8A71-FEDFF721379F}"/>
                </a:ext>
              </a:extLst>
            </p:cNvPr>
            <p:cNvSpPr/>
            <p:nvPr/>
          </p:nvSpPr>
          <p:spPr bwMode="auto">
            <a:xfrm rot="16200000">
              <a:off x="714042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75357CC6-C220-4FB9-A664-40DA4D1C8824}"/>
                </a:ext>
              </a:extLst>
            </p:cNvPr>
            <p:cNvSpPr/>
            <p:nvPr/>
          </p:nvSpPr>
          <p:spPr bwMode="auto">
            <a:xfrm rot="13500000">
              <a:off x="784950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70A3B2FF-DDBF-46FC-B3DE-39EFB592CC23}"/>
                </a:ext>
              </a:extLst>
            </p:cNvPr>
            <p:cNvSpPr/>
            <p:nvPr/>
          </p:nvSpPr>
          <p:spPr bwMode="auto">
            <a:xfrm rot="13500000">
              <a:off x="898606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1123AA4-F555-4CE1-BA44-4A4FEAFFBCFB}"/>
              </a:ext>
            </a:extLst>
          </p:cNvPr>
          <p:cNvGrpSpPr/>
          <p:nvPr/>
        </p:nvGrpSpPr>
        <p:grpSpPr>
          <a:xfrm>
            <a:off x="396788" y="4874099"/>
            <a:ext cx="1700933" cy="1181738"/>
            <a:chOff x="396788" y="4874099"/>
            <a:chExt cx="1700933" cy="1181738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B182B356-6C8C-4613-A60C-96FA3235213E}"/>
                </a:ext>
              </a:extLst>
            </p:cNvPr>
            <p:cNvGrpSpPr/>
            <p:nvPr/>
          </p:nvGrpSpPr>
          <p:grpSpPr>
            <a:xfrm>
              <a:off x="997924" y="4874099"/>
              <a:ext cx="658126" cy="232790"/>
              <a:chOff x="2836249" y="4876607"/>
              <a:chExt cx="658126" cy="232790"/>
            </a:xfrm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F43A3066-E50A-44CB-8EF9-CBBDB69EB801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46476AD-2EB2-42CE-A6E0-4DBE0EB4D9A8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B9E629E7-CB69-4612-852A-F807AD7A98DF}"/>
                </a:ext>
              </a:extLst>
            </p:cNvPr>
            <p:cNvSpPr/>
            <p:nvPr/>
          </p:nvSpPr>
          <p:spPr bwMode="auto">
            <a:xfrm rot="10800000">
              <a:off x="1040964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E86A1789-E6F3-44D1-844D-1887AFC06D91}"/>
                </a:ext>
              </a:extLst>
            </p:cNvPr>
            <p:cNvSpPr/>
            <p:nvPr/>
          </p:nvSpPr>
          <p:spPr bwMode="auto">
            <a:xfrm rot="10800000">
              <a:off x="116523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6F885385-5ACE-4FF8-9BA3-FE6A9190A3A0}"/>
                </a:ext>
              </a:extLst>
            </p:cNvPr>
            <p:cNvSpPr/>
            <p:nvPr/>
          </p:nvSpPr>
          <p:spPr bwMode="auto">
            <a:xfrm rot="10800000" flipH="1">
              <a:off x="166857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FEB260E0-81E9-4126-BBA3-14DDA710DEC9}"/>
                </a:ext>
              </a:extLst>
            </p:cNvPr>
            <p:cNvSpPr/>
            <p:nvPr/>
          </p:nvSpPr>
          <p:spPr bwMode="auto">
            <a:xfrm rot="10800000" flipH="1">
              <a:off x="1544300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50EFCC05-27EC-462F-B266-4BB4EF3F992F}"/>
                </a:ext>
              </a:extLst>
            </p:cNvPr>
            <p:cNvSpPr/>
            <p:nvPr/>
          </p:nvSpPr>
          <p:spPr bwMode="auto">
            <a:xfrm rot="10800000" flipH="1" flipV="1">
              <a:off x="396788" y="5041623"/>
              <a:ext cx="1700933" cy="907067"/>
            </a:xfrm>
            <a:custGeom>
              <a:avLst/>
              <a:gdLst>
                <a:gd name="connsiteX0" fmla="*/ 896445 w 1700933"/>
                <a:gd name="connsiteY0" fmla="*/ 0 h 907067"/>
                <a:gd name="connsiteX1" fmla="*/ 1535129 w 1700933"/>
                <a:gd name="connsiteY1" fmla="*/ 252729 h 907067"/>
                <a:gd name="connsiteX2" fmla="*/ 1571948 w 1700933"/>
                <a:gd name="connsiteY2" fmla="*/ 323537 h 907067"/>
                <a:gd name="connsiteX3" fmla="*/ 1630151 w 1700933"/>
                <a:gd name="connsiteY3" fmla="*/ 369159 h 907067"/>
                <a:gd name="connsiteX4" fmla="*/ 1683068 w 1700933"/>
                <a:gd name="connsiteY4" fmla="*/ 593488 h 907067"/>
                <a:gd name="connsiteX5" fmla="*/ 1632754 w 1700933"/>
                <a:gd name="connsiteY5" fmla="*/ 468436 h 907067"/>
                <a:gd name="connsiteX6" fmla="*/ 1588522 w 1700933"/>
                <a:gd name="connsiteY6" fmla="*/ 420180 h 907067"/>
                <a:gd name="connsiteX7" fmla="*/ 1575518 w 1700933"/>
                <a:gd name="connsiteY7" fmla="*/ 497192 h 907067"/>
                <a:gd name="connsiteX8" fmla="*/ 1386580 w 1700933"/>
                <a:gd name="connsiteY8" fmla="*/ 706398 h 907067"/>
                <a:gd name="connsiteX9" fmla="*/ 1358924 w 1700933"/>
                <a:gd name="connsiteY9" fmla="*/ 720019 h 907067"/>
                <a:gd name="connsiteX10" fmla="*/ 1358924 w 1700933"/>
                <a:gd name="connsiteY10" fmla="*/ 907067 h 907067"/>
                <a:gd name="connsiteX11" fmla="*/ 1271784 w 1700933"/>
                <a:gd name="connsiteY11" fmla="*/ 907067 h 907067"/>
                <a:gd name="connsiteX12" fmla="*/ 1271784 w 1700933"/>
                <a:gd name="connsiteY12" fmla="*/ 760883 h 907067"/>
                <a:gd name="connsiteX13" fmla="*/ 1234653 w 1700933"/>
                <a:gd name="connsiteY13" fmla="*/ 772914 h 907067"/>
                <a:gd name="connsiteX14" fmla="*/ 1234653 w 1700933"/>
                <a:gd name="connsiteY14" fmla="*/ 907066 h 907067"/>
                <a:gd name="connsiteX15" fmla="*/ 1147513 w 1700933"/>
                <a:gd name="connsiteY15" fmla="*/ 907066 h 907067"/>
                <a:gd name="connsiteX16" fmla="*/ 1147513 w 1700933"/>
                <a:gd name="connsiteY16" fmla="*/ 798550 h 907067"/>
                <a:gd name="connsiteX17" fmla="*/ 1036140 w 1700933"/>
                <a:gd name="connsiteY17" fmla="*/ 819189 h 907067"/>
                <a:gd name="connsiteX18" fmla="*/ 896445 w 1700933"/>
                <a:gd name="connsiteY18" fmla="*/ 827596 h 907067"/>
                <a:gd name="connsiteX19" fmla="*/ 855589 w 1700933"/>
                <a:gd name="connsiteY19" fmla="*/ 825751 h 907067"/>
                <a:gd name="connsiteX20" fmla="*/ 855589 w 1700933"/>
                <a:gd name="connsiteY20" fmla="*/ 907067 h 907067"/>
                <a:gd name="connsiteX21" fmla="*/ 768448 w 1700933"/>
                <a:gd name="connsiteY21" fmla="*/ 907067 h 907067"/>
                <a:gd name="connsiteX22" fmla="*/ 768448 w 1700933"/>
                <a:gd name="connsiteY22" fmla="*/ 819741 h 907067"/>
                <a:gd name="connsiteX23" fmla="*/ 731317 w 1700933"/>
                <a:gd name="connsiteY23" fmla="*/ 814633 h 907067"/>
                <a:gd name="connsiteX24" fmla="*/ 731317 w 1700933"/>
                <a:gd name="connsiteY24" fmla="*/ 907067 h 907067"/>
                <a:gd name="connsiteX25" fmla="*/ 644177 w 1700933"/>
                <a:gd name="connsiteY25" fmla="*/ 907067 h 907067"/>
                <a:gd name="connsiteX26" fmla="*/ 644177 w 1700933"/>
                <a:gd name="connsiteY26" fmla="*/ 798138 h 907067"/>
                <a:gd name="connsiteX27" fmla="*/ 595935 w 1700933"/>
                <a:gd name="connsiteY27" fmla="*/ 786791 h 907067"/>
                <a:gd name="connsiteX28" fmla="*/ 508896 w 1700933"/>
                <a:gd name="connsiteY28" fmla="*/ 756926 h 907067"/>
                <a:gd name="connsiteX29" fmla="*/ 472492 w 1700933"/>
                <a:gd name="connsiteY29" fmla="*/ 738994 h 907067"/>
                <a:gd name="connsiteX30" fmla="*/ 501678 w 1700933"/>
                <a:gd name="connsiteY30" fmla="*/ 708094 h 907067"/>
                <a:gd name="connsiteX31" fmla="*/ 514133 w 1700933"/>
                <a:gd name="connsiteY31" fmla="*/ 664060 h 907067"/>
                <a:gd name="connsiteX32" fmla="*/ 355648 w 1700933"/>
                <a:gd name="connsiteY32" fmla="*/ 678201 h 907067"/>
                <a:gd name="connsiteX33" fmla="*/ 300082 w 1700933"/>
                <a:gd name="connsiteY33" fmla="*/ 673243 h 907067"/>
                <a:gd name="connsiteX34" fmla="*/ 0 w 1700933"/>
                <a:gd name="connsiteY34" fmla="*/ 584205 h 907067"/>
                <a:gd name="connsiteX35" fmla="*/ 1 w 1700933"/>
                <a:gd name="connsiteY35" fmla="*/ 487044 h 907067"/>
                <a:gd name="connsiteX36" fmla="*/ 205369 w 1700933"/>
                <a:gd name="connsiteY36" fmla="*/ 426110 h 907067"/>
                <a:gd name="connsiteX37" fmla="*/ 203290 w 1700933"/>
                <a:gd name="connsiteY37" fmla="*/ 413797 h 907067"/>
                <a:gd name="connsiteX38" fmla="*/ 896445 w 1700933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3" h="907067">
                  <a:moveTo>
                    <a:pt x="896445" y="0"/>
                  </a:moveTo>
                  <a:cubicBezTo>
                    <a:pt x="1183560" y="0"/>
                    <a:pt x="1429902" y="104211"/>
                    <a:pt x="1535129" y="252729"/>
                  </a:cubicBezTo>
                  <a:lnTo>
                    <a:pt x="1571948" y="323537"/>
                  </a:lnTo>
                  <a:lnTo>
                    <a:pt x="1630151" y="369159"/>
                  </a:lnTo>
                  <a:cubicBezTo>
                    <a:pt x="1696734" y="439526"/>
                    <a:pt x="1720788" y="528155"/>
                    <a:pt x="1683068" y="593488"/>
                  </a:cubicBezTo>
                  <a:cubicBezTo>
                    <a:pt x="1679659" y="551264"/>
                    <a:pt x="1661741" y="508012"/>
                    <a:pt x="1632754" y="468436"/>
                  </a:cubicBezTo>
                  <a:lnTo>
                    <a:pt x="1588522" y="420180"/>
                  </a:lnTo>
                  <a:lnTo>
                    <a:pt x="1575518" y="497192"/>
                  </a:lnTo>
                  <a:cubicBezTo>
                    <a:pt x="1547818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3" y="772914"/>
                  </a:lnTo>
                  <a:lnTo>
                    <a:pt x="1234653" y="907066"/>
                  </a:lnTo>
                  <a:lnTo>
                    <a:pt x="1147513" y="907066"/>
                  </a:lnTo>
                  <a:lnTo>
                    <a:pt x="1147513" y="798550"/>
                  </a:lnTo>
                  <a:lnTo>
                    <a:pt x="1036140" y="819189"/>
                  </a:lnTo>
                  <a:cubicBezTo>
                    <a:pt x="991017" y="824701"/>
                    <a:pt x="944297" y="827595"/>
                    <a:pt x="896445" y="827596"/>
                  </a:cubicBezTo>
                  <a:lnTo>
                    <a:pt x="855589" y="825751"/>
                  </a:lnTo>
                  <a:lnTo>
                    <a:pt x="855589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8"/>
                  </a:lnTo>
                  <a:lnTo>
                    <a:pt x="595935" y="786791"/>
                  </a:lnTo>
                  <a:cubicBezTo>
                    <a:pt x="565631" y="778073"/>
                    <a:pt x="536554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8"/>
                    <a:pt x="514133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2" y="673243"/>
                  </a:lnTo>
                  <a:lnTo>
                    <a:pt x="0" y="584205"/>
                  </a:lnTo>
                  <a:lnTo>
                    <a:pt x="1" y="487044"/>
                  </a:lnTo>
                  <a:lnTo>
                    <a:pt x="205369" y="426110"/>
                  </a:lnTo>
                  <a:lnTo>
                    <a:pt x="203290" y="413797"/>
                  </a:lnTo>
                  <a:cubicBezTo>
                    <a:pt x="203290" y="185263"/>
                    <a:pt x="513626" y="-1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601CF247-F605-46C1-A7F7-0800BDF720BE}"/>
                </a:ext>
              </a:extLst>
            </p:cNvPr>
            <p:cNvSpPr/>
            <p:nvPr/>
          </p:nvSpPr>
          <p:spPr bwMode="auto">
            <a:xfrm>
              <a:off x="690369" y="5359952"/>
              <a:ext cx="173455" cy="8385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7354EDB-81FC-488E-8187-F114CB377E5C}"/>
                </a:ext>
              </a:extLst>
            </p:cNvPr>
            <p:cNvSpPr/>
            <p:nvPr/>
          </p:nvSpPr>
          <p:spPr bwMode="auto">
            <a:xfrm rot="17100000">
              <a:off x="756224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5761EC38-9699-4C95-A758-4313082C72D1}"/>
                </a:ext>
              </a:extLst>
            </p:cNvPr>
            <p:cNvSpPr/>
            <p:nvPr/>
          </p:nvSpPr>
          <p:spPr bwMode="auto">
            <a:xfrm>
              <a:off x="783450" y="5370709"/>
              <a:ext cx="40656" cy="62337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BB6ACDCA-8486-4428-A2AD-62E148F30115}"/>
                </a:ext>
              </a:extLst>
            </p:cNvPr>
            <p:cNvSpPr/>
            <p:nvPr/>
          </p:nvSpPr>
          <p:spPr bwMode="auto">
            <a:xfrm rot="18900000">
              <a:off x="1122744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80 h 574463"/>
                <a:gd name="connsiteX2" fmla="*/ 292951 w 574458"/>
                <a:gd name="connsiteY2" fmla="*/ 508580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7 h 574463"/>
                <a:gd name="connsiteX14" fmla="*/ 107089 w 574458"/>
                <a:gd name="connsiteY14" fmla="*/ 322717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3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3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80"/>
                  </a:lnTo>
                  <a:lnTo>
                    <a:pt x="292951" y="508580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7"/>
                  </a:lnTo>
                  <a:lnTo>
                    <a:pt x="107089" y="322717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3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3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E8576223-78A7-4C0A-BF14-93311686D270}"/>
              </a:ext>
            </a:extLst>
          </p:cNvPr>
          <p:cNvGrpSpPr/>
          <p:nvPr/>
        </p:nvGrpSpPr>
        <p:grpSpPr>
          <a:xfrm>
            <a:off x="2195692" y="841265"/>
            <a:ext cx="1824034" cy="1606381"/>
            <a:chOff x="2195692" y="841265"/>
            <a:chExt cx="1824034" cy="1606381"/>
          </a:xfrm>
        </p:grpSpPr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7EC8ACD9-426C-431F-9961-221D35826C84}"/>
                </a:ext>
              </a:extLst>
            </p:cNvPr>
            <p:cNvSpPr/>
            <p:nvPr/>
          </p:nvSpPr>
          <p:spPr bwMode="auto">
            <a:xfrm>
              <a:off x="3282816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87D5AB15-86A5-4596-8343-995047196772}"/>
                </a:ext>
              </a:extLst>
            </p:cNvPr>
            <p:cNvSpPr/>
            <p:nvPr/>
          </p:nvSpPr>
          <p:spPr bwMode="auto">
            <a:xfrm rot="15300000">
              <a:off x="2207242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98B2A080-6B8B-48B1-90A7-BD9FC816913A}"/>
                </a:ext>
              </a:extLst>
            </p:cNvPr>
            <p:cNvSpPr/>
            <p:nvPr/>
          </p:nvSpPr>
          <p:spPr bwMode="auto">
            <a:xfrm>
              <a:off x="2281746" y="841265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499 h 1606380"/>
                <a:gd name="connsiteX9" fmla="*/ 912316 w 1737980"/>
                <a:gd name="connsiteY9" fmla="*/ 105256 h 1606380"/>
                <a:gd name="connsiteX10" fmla="*/ 888432 w 1737980"/>
                <a:gd name="connsiteY10" fmla="*/ 143314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1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1 h 1606380"/>
                <a:gd name="connsiteX27" fmla="*/ 1558711 w 1737980"/>
                <a:gd name="connsiteY27" fmla="*/ 724452 h 1606380"/>
                <a:gd name="connsiteX28" fmla="*/ 1737980 w 1737980"/>
                <a:gd name="connsiteY28" fmla="*/ 877955 h 1606380"/>
                <a:gd name="connsiteX29" fmla="*/ 1674333 w 1737980"/>
                <a:gd name="connsiteY29" fmla="*/ 941602 h 1606380"/>
                <a:gd name="connsiteX30" fmla="*/ 1566854 w 1737980"/>
                <a:gd name="connsiteY30" fmla="*/ 816083 h 1606380"/>
                <a:gd name="connsiteX31" fmla="*/ 1562931 w 1737980"/>
                <a:gd name="connsiteY31" fmla="*/ 878363 h 1606380"/>
                <a:gd name="connsiteX32" fmla="*/ 1337498 w 1737980"/>
                <a:gd name="connsiteY32" fmla="*/ 1258229 h 1606380"/>
                <a:gd name="connsiteX33" fmla="*/ 1330021 w 1737980"/>
                <a:gd name="connsiteY33" fmla="*/ 1263174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1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951 w 1737980"/>
                <a:gd name="connsiteY39" fmla="*/ 1312160 h 1606380"/>
                <a:gd name="connsiteX40" fmla="*/ 1221544 w 1737980"/>
                <a:gd name="connsiteY40" fmla="*/ 1334916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6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6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96466 w 1737980"/>
                <a:gd name="connsiteY57" fmla="*/ 1357120 h 1606380"/>
                <a:gd name="connsiteX58" fmla="*/ 385091 w 1737980"/>
                <a:gd name="connsiteY58" fmla="*/ 1368554 h 1606380"/>
                <a:gd name="connsiteX59" fmla="*/ 276610 w 1737980"/>
                <a:gd name="connsiteY59" fmla="*/ 1408926 h 1606380"/>
                <a:gd name="connsiteX60" fmla="*/ 82586 w 1737980"/>
                <a:gd name="connsiteY60" fmla="*/ 1172535 h 1606380"/>
                <a:gd name="connsiteX61" fmla="*/ 93622 w 1737980"/>
                <a:gd name="connsiteY61" fmla="*/ 1105939 h 1606380"/>
                <a:gd name="connsiteX62" fmla="*/ 61570 w 1737980"/>
                <a:gd name="connsiteY62" fmla="*/ 1058606 h 1606380"/>
                <a:gd name="connsiteX63" fmla="*/ 0 w 1737980"/>
                <a:gd name="connsiteY63" fmla="*/ 814152 h 1606380"/>
                <a:gd name="connsiteX64" fmla="*/ 478519 w 1737980"/>
                <a:gd name="connsiteY64" fmla="*/ 235486 h 1606380"/>
                <a:gd name="connsiteX65" fmla="*/ 509126 w 1737980"/>
                <a:gd name="connsiteY65" fmla="*/ 227870 h 1606380"/>
                <a:gd name="connsiteX66" fmla="*/ 505019 w 1737980"/>
                <a:gd name="connsiteY66" fmla="*/ 198567 h 1606380"/>
                <a:gd name="connsiteX67" fmla="*/ 560727 w 1737980"/>
                <a:gd name="connsiteY67" fmla="*/ 88715 h 1606380"/>
                <a:gd name="connsiteX68" fmla="*/ 565932 w 1737980"/>
                <a:gd name="connsiteY68" fmla="*/ 145033 h 1606380"/>
                <a:gd name="connsiteX69" fmla="*/ 577759 w 1737980"/>
                <a:gd name="connsiteY69" fmla="*/ 194095 h 1606380"/>
                <a:gd name="connsiteX70" fmla="*/ 584493 w 1737980"/>
                <a:gd name="connsiteY70" fmla="*/ 132863 h 1606380"/>
                <a:gd name="connsiteX71" fmla="*/ 661160 w 1737980"/>
                <a:gd name="connsiteY71" fmla="*/ 42295 h 1606380"/>
                <a:gd name="connsiteX72" fmla="*/ 654352 w 1737980"/>
                <a:gd name="connsiteY72" fmla="*/ 123428 h 1606380"/>
                <a:gd name="connsiteX73" fmla="*/ 678010 w 1737980"/>
                <a:gd name="connsiteY73" fmla="*/ 68529 h 1606380"/>
                <a:gd name="connsiteX74" fmla="*/ 783756 w 1737980"/>
                <a:gd name="connsiteY74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499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4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1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1"/>
                    <a:pt x="1483475" y="486241"/>
                    <a:pt x="1538721" y="646421"/>
                  </a:cubicBezTo>
                  <a:lnTo>
                    <a:pt x="1558711" y="724452"/>
                  </a:lnTo>
                  <a:lnTo>
                    <a:pt x="1737980" y="877955"/>
                  </a:lnTo>
                  <a:lnTo>
                    <a:pt x="1674333" y="941602"/>
                  </a:lnTo>
                  <a:lnTo>
                    <a:pt x="1566854" y="816083"/>
                  </a:lnTo>
                  <a:lnTo>
                    <a:pt x="1562931" y="878363"/>
                  </a:lnTo>
                  <a:cubicBezTo>
                    <a:pt x="1544207" y="1026149"/>
                    <a:pt x="1461558" y="1158786"/>
                    <a:pt x="1337498" y="1258229"/>
                  </a:cubicBezTo>
                  <a:lnTo>
                    <a:pt x="1330021" y="1263174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1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951" y="1312160"/>
                  </a:lnTo>
                  <a:lnTo>
                    <a:pt x="1221544" y="1334916"/>
                  </a:lnTo>
                  <a:cubicBezTo>
                    <a:pt x="1096498" y="1402632"/>
                    <a:pt x="945754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6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6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96466" y="1357120"/>
                  </a:lnTo>
                  <a:lnTo>
                    <a:pt x="385091" y="1368554"/>
                  </a:lnTo>
                  <a:cubicBezTo>
                    <a:pt x="354124" y="1394043"/>
                    <a:pt x="316794" y="1408926"/>
                    <a:pt x="276610" y="1408926"/>
                  </a:cubicBezTo>
                  <a:cubicBezTo>
                    <a:pt x="169454" y="1408926"/>
                    <a:pt x="82586" y="1303090"/>
                    <a:pt x="82586" y="1172535"/>
                  </a:cubicBezTo>
                  <a:lnTo>
                    <a:pt x="93622" y="1105939"/>
                  </a:lnTo>
                  <a:lnTo>
                    <a:pt x="61570" y="1058606"/>
                  </a:lnTo>
                  <a:cubicBezTo>
                    <a:pt x="21924" y="983471"/>
                    <a:pt x="0" y="900864"/>
                    <a:pt x="0" y="814152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3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6E840C57-A5F6-44CF-90D1-E8A913E6307A}"/>
                </a:ext>
              </a:extLst>
            </p:cNvPr>
            <p:cNvSpPr/>
            <p:nvPr/>
          </p:nvSpPr>
          <p:spPr bwMode="auto">
            <a:xfrm>
              <a:off x="2398912" y="1794496"/>
              <a:ext cx="274869" cy="414452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27ACB761-8773-4572-B8C6-7B31F557A295}"/>
                </a:ext>
              </a:extLst>
            </p:cNvPr>
            <p:cNvSpPr/>
            <p:nvPr/>
          </p:nvSpPr>
          <p:spPr bwMode="auto">
            <a:xfrm>
              <a:off x="2450625" y="1972618"/>
              <a:ext cx="224273" cy="236330"/>
            </a:xfrm>
            <a:custGeom>
              <a:avLst/>
              <a:gdLst>
                <a:gd name="connsiteX0" fmla="*/ 220376 w 224273"/>
                <a:gd name="connsiteY0" fmla="*/ 0 h 236330"/>
                <a:gd name="connsiteX1" fmla="*/ 224273 w 224273"/>
                <a:gd name="connsiteY1" fmla="*/ 29104 h 236330"/>
                <a:gd name="connsiteX2" fmla="*/ 86838 w 224273"/>
                <a:gd name="connsiteY2" fmla="*/ 236330 h 236330"/>
                <a:gd name="connsiteX3" fmla="*/ 33342 w 224273"/>
                <a:gd name="connsiteY3" fmla="*/ 220045 h 236330"/>
                <a:gd name="connsiteX4" fmla="*/ 0 w 224273"/>
                <a:gd name="connsiteY4" fmla="*/ 186150 h 236330"/>
                <a:gd name="connsiteX5" fmla="*/ 17631 w 224273"/>
                <a:gd name="connsiteY5" fmla="*/ 139998 h 236330"/>
                <a:gd name="connsiteX6" fmla="*/ 67031 w 224273"/>
                <a:gd name="connsiteY6" fmla="*/ 75324 h 236330"/>
                <a:gd name="connsiteX7" fmla="*/ 199108 w 224273"/>
                <a:gd name="connsiteY7" fmla="*/ 175 h 23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273" h="236330">
                  <a:moveTo>
                    <a:pt x="220376" y="0"/>
                  </a:moveTo>
                  <a:lnTo>
                    <a:pt x="224273" y="29104"/>
                  </a:lnTo>
                  <a:cubicBezTo>
                    <a:pt x="224273" y="143552"/>
                    <a:pt x="162741" y="236330"/>
                    <a:pt x="86838" y="236330"/>
                  </a:cubicBezTo>
                  <a:cubicBezTo>
                    <a:pt x="67862" y="236330"/>
                    <a:pt x="49785" y="230531"/>
                    <a:pt x="33342" y="220045"/>
                  </a:cubicBezTo>
                  <a:lnTo>
                    <a:pt x="0" y="186150"/>
                  </a:lnTo>
                  <a:lnTo>
                    <a:pt x="17631" y="139998"/>
                  </a:lnTo>
                  <a:cubicBezTo>
                    <a:pt x="30244" y="117549"/>
                    <a:pt x="46799" y="95556"/>
                    <a:pt x="67031" y="75324"/>
                  </a:cubicBezTo>
                  <a:cubicBezTo>
                    <a:pt x="107494" y="34861"/>
                    <a:pt x="155004" y="9105"/>
                    <a:pt x="199108" y="17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07C291ED-A4A6-4979-B7C9-E03847B4F21C}"/>
                </a:ext>
              </a:extLst>
            </p:cNvPr>
            <p:cNvSpPr/>
            <p:nvPr/>
          </p:nvSpPr>
          <p:spPr bwMode="auto">
            <a:xfrm>
              <a:off x="2320831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2BA8D97E-021D-4744-80AA-5077042F0AAB}"/>
                </a:ext>
              </a:extLst>
            </p:cNvPr>
            <p:cNvSpPr/>
            <p:nvPr/>
          </p:nvSpPr>
          <p:spPr bwMode="auto">
            <a:xfrm>
              <a:off x="237558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34072E45-5004-4C1E-9EA3-62D1B056EEBC}"/>
                </a:ext>
              </a:extLst>
            </p:cNvPr>
            <p:cNvSpPr/>
            <p:nvPr/>
          </p:nvSpPr>
          <p:spPr bwMode="auto">
            <a:xfrm>
              <a:off x="255655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6700649-5AB3-4FFD-9E16-4D59354D173C}"/>
                </a:ext>
              </a:extLst>
            </p:cNvPr>
            <p:cNvSpPr/>
            <p:nvPr/>
          </p:nvSpPr>
          <p:spPr bwMode="auto">
            <a:xfrm rot="15300000">
              <a:off x="2614435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E7EE85E5-CA75-4FD5-944C-D10109792104}"/>
                </a:ext>
              </a:extLst>
            </p:cNvPr>
            <p:cNvSpPr/>
            <p:nvPr/>
          </p:nvSpPr>
          <p:spPr bwMode="auto">
            <a:xfrm>
              <a:off x="2949223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015AE0ED-6E2A-4AC2-86AA-01A9A9232961}"/>
                </a:ext>
              </a:extLst>
            </p:cNvPr>
            <p:cNvSpPr/>
            <p:nvPr/>
          </p:nvSpPr>
          <p:spPr bwMode="auto">
            <a:xfrm>
              <a:off x="237865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598C8934-6D6A-4B0A-9F25-9D937748AA5D}"/>
                </a:ext>
              </a:extLst>
            </p:cNvPr>
            <p:cNvSpPr/>
            <p:nvPr/>
          </p:nvSpPr>
          <p:spPr bwMode="auto">
            <a:xfrm>
              <a:off x="2626302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E01D89C7-28CD-480E-81FE-29884C400F5D}"/>
                </a:ext>
              </a:extLst>
            </p:cNvPr>
            <p:cNvSpPr/>
            <p:nvPr/>
          </p:nvSpPr>
          <p:spPr bwMode="auto">
            <a:xfrm>
              <a:off x="2390124" y="1431846"/>
              <a:ext cx="117366" cy="89421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9F04E50-49FC-40BB-BB9E-A89300D381C0}"/>
                </a:ext>
              </a:extLst>
            </p:cNvPr>
            <p:cNvSpPr/>
            <p:nvPr/>
          </p:nvSpPr>
          <p:spPr bwMode="auto">
            <a:xfrm>
              <a:off x="2638534" y="1431846"/>
              <a:ext cx="117366" cy="89421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31F4A859-FF06-4754-BCB3-A5519EE83C50}"/>
              </a:ext>
            </a:extLst>
          </p:cNvPr>
          <p:cNvGrpSpPr/>
          <p:nvPr/>
        </p:nvGrpSpPr>
        <p:grpSpPr>
          <a:xfrm>
            <a:off x="2275391" y="2898894"/>
            <a:ext cx="1653097" cy="1412478"/>
            <a:chOff x="2275391" y="2898894"/>
            <a:chExt cx="1653097" cy="1412478"/>
          </a:xfrm>
        </p:grpSpPr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2AE43491-E102-4485-A201-042E59D5EEAC}"/>
                </a:ext>
              </a:extLst>
            </p:cNvPr>
            <p:cNvSpPr/>
            <p:nvPr/>
          </p:nvSpPr>
          <p:spPr bwMode="auto">
            <a:xfrm>
              <a:off x="3035628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18C056AA-956B-42B9-95A4-6BE942D12824}"/>
                </a:ext>
              </a:extLst>
            </p:cNvPr>
            <p:cNvSpPr/>
            <p:nvPr/>
          </p:nvSpPr>
          <p:spPr bwMode="auto">
            <a:xfrm rot="16200000">
              <a:off x="228078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B691980D-0C1C-4D37-A5EE-10EF6348648A}"/>
                </a:ext>
              </a:extLst>
            </p:cNvPr>
            <p:cNvSpPr/>
            <p:nvPr/>
          </p:nvSpPr>
          <p:spPr bwMode="auto">
            <a:xfrm rot="13500000">
              <a:off x="2248405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44A8F423-9E4A-4288-B2B9-83CC9EBBB07A}"/>
                </a:ext>
              </a:extLst>
            </p:cNvPr>
            <p:cNvSpPr/>
            <p:nvPr/>
          </p:nvSpPr>
          <p:spPr bwMode="auto">
            <a:xfrm rot="16200000">
              <a:off x="2418421" y="2801304"/>
              <a:ext cx="1412478" cy="1607657"/>
            </a:xfrm>
            <a:custGeom>
              <a:avLst/>
              <a:gdLst>
                <a:gd name="connsiteX0" fmla="*/ 1411963 w 1412478"/>
                <a:gd name="connsiteY0" fmla="*/ 631137 h 1607657"/>
                <a:gd name="connsiteX1" fmla="*/ 1389918 w 1412478"/>
                <a:gd name="connsiteY1" fmla="*/ 827586 h 1607657"/>
                <a:gd name="connsiteX2" fmla="*/ 1090469 w 1412478"/>
                <a:gd name="connsiteY2" fmla="*/ 1222720 h 1607657"/>
                <a:gd name="connsiteX3" fmla="*/ 1063875 w 1412478"/>
                <a:gd name="connsiteY3" fmla="*/ 1236326 h 1607657"/>
                <a:gd name="connsiteX4" fmla="*/ 770614 w 1412478"/>
                <a:gd name="connsiteY4" fmla="*/ 1514470 h 1607657"/>
                <a:gd name="connsiteX5" fmla="*/ 805601 w 1412478"/>
                <a:gd name="connsiteY5" fmla="*/ 1368564 h 1607657"/>
                <a:gd name="connsiteX6" fmla="*/ 630047 w 1412478"/>
                <a:gd name="connsiteY6" fmla="*/ 1535069 h 1607657"/>
                <a:gd name="connsiteX7" fmla="*/ 684363 w 1412478"/>
                <a:gd name="connsiteY7" fmla="*/ 1308557 h 1607657"/>
                <a:gd name="connsiteX8" fmla="*/ 676853 w 1412478"/>
                <a:gd name="connsiteY8" fmla="*/ 1307335 h 1607657"/>
                <a:gd name="connsiteX9" fmla="*/ 507633 w 1412478"/>
                <a:gd name="connsiteY9" fmla="*/ 1607657 h 1607657"/>
                <a:gd name="connsiteX10" fmla="*/ 511230 w 1412478"/>
                <a:gd name="connsiteY10" fmla="*/ 1264451 h 1607657"/>
                <a:gd name="connsiteX11" fmla="*/ 498025 w 1412478"/>
                <a:gd name="connsiteY11" fmla="*/ 1259446 h 1607657"/>
                <a:gd name="connsiteX12" fmla="*/ 430409 w 1412478"/>
                <a:gd name="connsiteY12" fmla="*/ 1487487 h 1607657"/>
                <a:gd name="connsiteX13" fmla="*/ 355132 w 1412478"/>
                <a:gd name="connsiteY13" fmla="*/ 1233606 h 1607657"/>
                <a:gd name="connsiteX14" fmla="*/ 308563 w 1412478"/>
                <a:gd name="connsiteY14" fmla="*/ 1390663 h 1607657"/>
                <a:gd name="connsiteX15" fmla="*/ 190560 w 1412478"/>
                <a:gd name="connsiteY15" fmla="*/ 992688 h 1607657"/>
                <a:gd name="connsiteX16" fmla="*/ 184485 w 1412478"/>
                <a:gd name="connsiteY16" fmla="*/ 983300 h 1607657"/>
                <a:gd name="connsiteX17" fmla="*/ 151715 w 1412478"/>
                <a:gd name="connsiteY17" fmla="*/ 980970 h 1607657"/>
                <a:gd name="connsiteX18" fmla="*/ 38744 w 1412478"/>
                <a:gd name="connsiteY18" fmla="*/ 920948 h 1607657"/>
                <a:gd name="connsiteX19" fmla="*/ 106055 w 1412478"/>
                <a:gd name="connsiteY19" fmla="*/ 870683 h 1607657"/>
                <a:gd name="connsiteX20" fmla="*/ 132815 w 1412478"/>
                <a:gd name="connsiteY20" fmla="*/ 864965 h 1607657"/>
                <a:gd name="connsiteX21" fmla="*/ 114506 w 1412478"/>
                <a:gd name="connsiteY21" fmla="*/ 805672 h 1607657"/>
                <a:gd name="connsiteX22" fmla="*/ 98849 w 1412478"/>
                <a:gd name="connsiteY22" fmla="*/ 616710 h 1607657"/>
                <a:gd name="connsiteX23" fmla="*/ 102371 w 1412478"/>
                <a:gd name="connsiteY23" fmla="*/ 595279 h 1607657"/>
                <a:gd name="connsiteX24" fmla="*/ 67311 w 1412478"/>
                <a:gd name="connsiteY24" fmla="*/ 587788 h 1607657"/>
                <a:gd name="connsiteX25" fmla="*/ 0 w 1412478"/>
                <a:gd name="connsiteY25" fmla="*/ 537522 h 1607657"/>
                <a:gd name="connsiteX26" fmla="*/ 112971 w 1412478"/>
                <a:gd name="connsiteY26" fmla="*/ 477501 h 1607657"/>
                <a:gd name="connsiteX27" fmla="*/ 124141 w 1412478"/>
                <a:gd name="connsiteY27" fmla="*/ 476706 h 1607657"/>
                <a:gd name="connsiteX28" fmla="*/ 133771 w 1412478"/>
                <a:gd name="connsiteY28" fmla="*/ 451295 h 1607657"/>
                <a:gd name="connsiteX29" fmla="*/ 106055 w 1412478"/>
                <a:gd name="connsiteY29" fmla="*/ 445373 h 1607657"/>
                <a:gd name="connsiteX30" fmla="*/ 38744 w 1412478"/>
                <a:gd name="connsiteY30" fmla="*/ 395107 h 1607657"/>
                <a:gd name="connsiteX31" fmla="*/ 151715 w 1412478"/>
                <a:gd name="connsiteY31" fmla="*/ 335086 h 1607657"/>
                <a:gd name="connsiteX32" fmla="*/ 162548 w 1412478"/>
                <a:gd name="connsiteY32" fmla="*/ 334315 h 1607657"/>
                <a:gd name="connsiteX33" fmla="*/ 149905 w 1412478"/>
                <a:gd name="connsiteY33" fmla="*/ 298640 h 1607657"/>
                <a:gd name="connsiteX34" fmla="*/ 144985 w 1412478"/>
                <a:gd name="connsiteY34" fmla="*/ 255883 h 1607657"/>
                <a:gd name="connsiteX35" fmla="*/ 387183 w 1412478"/>
                <a:gd name="connsiteY35" fmla="*/ 43727 h 1607657"/>
                <a:gd name="connsiteX36" fmla="*/ 481457 w 1412478"/>
                <a:gd name="connsiteY36" fmla="*/ 60399 h 1607657"/>
                <a:gd name="connsiteX37" fmla="*/ 484025 w 1412478"/>
                <a:gd name="connsiteY37" fmla="*/ 61916 h 1607657"/>
                <a:gd name="connsiteX38" fmla="*/ 541101 w 1412478"/>
                <a:gd name="connsiteY38" fmla="*/ 35875 h 1607657"/>
                <a:gd name="connsiteX39" fmla="*/ 925137 w 1412478"/>
                <a:gd name="connsiteY39" fmla="*/ 22560 h 1607657"/>
                <a:gd name="connsiteX40" fmla="*/ 1411963 w 1412478"/>
                <a:gd name="connsiteY40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12478" h="1607657">
                  <a:moveTo>
                    <a:pt x="1411963" y="631137"/>
                  </a:moveTo>
                  <a:cubicBezTo>
                    <a:pt x="1414533" y="695750"/>
                    <a:pt x="1407535" y="761839"/>
                    <a:pt x="1389918" y="827586"/>
                  </a:cubicBezTo>
                  <a:cubicBezTo>
                    <a:pt x="1343674" y="1000171"/>
                    <a:pt x="1232879" y="1138221"/>
                    <a:pt x="1090469" y="1222720"/>
                  </a:cubicBezTo>
                  <a:lnTo>
                    <a:pt x="1063875" y="1236326"/>
                  </a:lnTo>
                  <a:lnTo>
                    <a:pt x="770614" y="1514470"/>
                  </a:lnTo>
                  <a:lnTo>
                    <a:pt x="805601" y="1368564"/>
                  </a:lnTo>
                  <a:lnTo>
                    <a:pt x="630047" y="1535069"/>
                  </a:lnTo>
                  <a:lnTo>
                    <a:pt x="684363" y="1308557"/>
                  </a:lnTo>
                  <a:lnTo>
                    <a:pt x="676853" y="1307335"/>
                  </a:lnTo>
                  <a:lnTo>
                    <a:pt x="507633" y="1607657"/>
                  </a:lnTo>
                  <a:lnTo>
                    <a:pt x="511230" y="1264451"/>
                  </a:lnTo>
                  <a:lnTo>
                    <a:pt x="498025" y="1259446"/>
                  </a:lnTo>
                  <a:lnTo>
                    <a:pt x="430409" y="1487487"/>
                  </a:lnTo>
                  <a:lnTo>
                    <a:pt x="355132" y="1233606"/>
                  </a:lnTo>
                  <a:lnTo>
                    <a:pt x="308563" y="1390663"/>
                  </a:lnTo>
                  <a:lnTo>
                    <a:pt x="190560" y="992688"/>
                  </a:lnTo>
                  <a:lnTo>
                    <a:pt x="184485" y="983300"/>
                  </a:lnTo>
                  <a:lnTo>
                    <a:pt x="151715" y="980970"/>
                  </a:lnTo>
                  <a:cubicBezTo>
                    <a:pt x="85326" y="971082"/>
                    <a:pt x="38744" y="947930"/>
                    <a:pt x="38744" y="920948"/>
                  </a:cubicBezTo>
                  <a:cubicBezTo>
                    <a:pt x="38744" y="900712"/>
                    <a:pt x="64947" y="882630"/>
                    <a:pt x="106055" y="870683"/>
                  </a:cubicBezTo>
                  <a:lnTo>
                    <a:pt x="132815" y="864965"/>
                  </a:lnTo>
                  <a:lnTo>
                    <a:pt x="114506" y="805672"/>
                  </a:lnTo>
                  <a:cubicBezTo>
                    <a:pt x="100334" y="744668"/>
                    <a:pt x="94781" y="681101"/>
                    <a:pt x="98849" y="616710"/>
                  </a:cubicBezTo>
                  <a:lnTo>
                    <a:pt x="102371" y="595279"/>
                  </a:lnTo>
                  <a:lnTo>
                    <a:pt x="67311" y="587788"/>
                  </a:lnTo>
                  <a:cubicBezTo>
                    <a:pt x="26203" y="575841"/>
                    <a:pt x="0" y="557759"/>
                    <a:pt x="0" y="537522"/>
                  </a:cubicBezTo>
                  <a:cubicBezTo>
                    <a:pt x="0" y="510540"/>
                    <a:pt x="46582" y="487390"/>
                    <a:pt x="112971" y="477501"/>
                  </a:cubicBezTo>
                  <a:lnTo>
                    <a:pt x="124141" y="476706"/>
                  </a:lnTo>
                  <a:lnTo>
                    <a:pt x="133771" y="451295"/>
                  </a:lnTo>
                  <a:lnTo>
                    <a:pt x="106055" y="445373"/>
                  </a:lnTo>
                  <a:cubicBezTo>
                    <a:pt x="64947" y="433426"/>
                    <a:pt x="38744" y="415344"/>
                    <a:pt x="38744" y="395107"/>
                  </a:cubicBezTo>
                  <a:cubicBezTo>
                    <a:pt x="38744" y="368125"/>
                    <a:pt x="85326" y="344975"/>
                    <a:pt x="151715" y="335086"/>
                  </a:cubicBezTo>
                  <a:lnTo>
                    <a:pt x="162548" y="334315"/>
                  </a:lnTo>
                  <a:lnTo>
                    <a:pt x="149905" y="298640"/>
                  </a:lnTo>
                  <a:cubicBezTo>
                    <a:pt x="146679" y="284829"/>
                    <a:pt x="144985" y="270529"/>
                    <a:pt x="144985" y="255883"/>
                  </a:cubicBezTo>
                  <a:cubicBezTo>
                    <a:pt x="144985" y="138712"/>
                    <a:pt x="253421" y="43727"/>
                    <a:pt x="387183" y="43727"/>
                  </a:cubicBezTo>
                  <a:cubicBezTo>
                    <a:pt x="420623" y="43727"/>
                    <a:pt x="452481" y="49663"/>
                    <a:pt x="481457" y="60399"/>
                  </a:cubicBezTo>
                  <a:lnTo>
                    <a:pt x="484025" y="61916"/>
                  </a:lnTo>
                  <a:lnTo>
                    <a:pt x="541101" y="35875"/>
                  </a:lnTo>
                  <a:cubicBezTo>
                    <a:pt x="660776" y="-5432"/>
                    <a:pt x="793644" y="-12674"/>
                    <a:pt x="925137" y="22560"/>
                  </a:cubicBezTo>
                  <a:cubicBezTo>
                    <a:pt x="1210037" y="98899"/>
                    <a:pt x="1400828" y="351148"/>
                    <a:pt x="1411963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49B28CE9-0D65-46CB-8CDE-E4401F270B37}"/>
                </a:ext>
              </a:extLst>
            </p:cNvPr>
            <p:cNvSpPr/>
            <p:nvPr/>
          </p:nvSpPr>
          <p:spPr bwMode="auto">
            <a:xfrm>
              <a:off x="2365317" y="3444768"/>
              <a:ext cx="83476" cy="60265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9FE43606-EE8A-4DF0-94B6-C74A9D6259B8}"/>
                </a:ext>
              </a:extLst>
            </p:cNvPr>
            <p:cNvSpPr/>
            <p:nvPr/>
          </p:nvSpPr>
          <p:spPr bwMode="auto">
            <a:xfrm>
              <a:off x="2527643" y="3444768"/>
              <a:ext cx="83476" cy="60265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AC2778AC-CD0B-484A-91E7-8ADACB4EF02A}"/>
                </a:ext>
              </a:extLst>
            </p:cNvPr>
            <p:cNvSpPr/>
            <p:nvPr/>
          </p:nvSpPr>
          <p:spPr bwMode="auto">
            <a:xfrm rot="13500000">
              <a:off x="2628990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9E0FA460-556A-4E87-8E42-B82A7C117BFB}"/>
                </a:ext>
              </a:extLst>
            </p:cNvPr>
            <p:cNvSpPr/>
            <p:nvPr/>
          </p:nvSpPr>
          <p:spPr bwMode="auto">
            <a:xfrm rot="13500000">
              <a:off x="2742646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4909FA6C-F234-47D1-A548-35AFD20548EC}"/>
                </a:ext>
              </a:extLst>
            </p:cNvPr>
            <p:cNvSpPr/>
            <p:nvPr/>
          </p:nvSpPr>
          <p:spPr bwMode="auto">
            <a:xfrm>
              <a:off x="2398255" y="3742809"/>
              <a:ext cx="314770" cy="392788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4FF77F74-B425-4CD3-B5BC-A792311B10E5}"/>
                </a:ext>
              </a:extLst>
            </p:cNvPr>
            <p:cNvSpPr/>
            <p:nvPr/>
          </p:nvSpPr>
          <p:spPr bwMode="auto">
            <a:xfrm>
              <a:off x="2468920" y="3889861"/>
              <a:ext cx="245796" cy="245736"/>
            </a:xfrm>
            <a:custGeom>
              <a:avLst/>
              <a:gdLst>
                <a:gd name="connsiteX0" fmla="*/ 237813 w 245796"/>
                <a:gd name="connsiteY0" fmla="*/ 0 h 245736"/>
                <a:gd name="connsiteX1" fmla="*/ 245796 w 245796"/>
                <a:gd name="connsiteY1" fmla="*/ 49342 h 245736"/>
                <a:gd name="connsiteX2" fmla="*/ 88411 w 245796"/>
                <a:gd name="connsiteY2" fmla="*/ 245736 h 245736"/>
                <a:gd name="connsiteX3" fmla="*/ 27150 w 245796"/>
                <a:gd name="connsiteY3" fmla="*/ 230302 h 245736"/>
                <a:gd name="connsiteX4" fmla="*/ 0 w 245796"/>
                <a:gd name="connsiteY4" fmla="*/ 207460 h 245736"/>
                <a:gd name="connsiteX5" fmla="*/ 524 w 245796"/>
                <a:gd name="connsiteY5" fmla="*/ 202756 h 245736"/>
                <a:gd name="connsiteX6" fmla="*/ 223252 w 245796"/>
                <a:gd name="connsiteY6" fmla="*/ 1327 h 24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796" h="245736">
                  <a:moveTo>
                    <a:pt x="237813" y="0"/>
                  </a:moveTo>
                  <a:lnTo>
                    <a:pt x="245796" y="49342"/>
                  </a:lnTo>
                  <a:cubicBezTo>
                    <a:pt x="245796" y="157807"/>
                    <a:pt x="175332" y="245736"/>
                    <a:pt x="88411" y="245736"/>
                  </a:cubicBezTo>
                  <a:cubicBezTo>
                    <a:pt x="66681" y="245736"/>
                    <a:pt x="45979" y="240241"/>
                    <a:pt x="27150" y="230302"/>
                  </a:cubicBezTo>
                  <a:lnTo>
                    <a:pt x="0" y="207460"/>
                  </a:lnTo>
                  <a:lnTo>
                    <a:pt x="524" y="202756"/>
                  </a:lnTo>
                  <a:cubicBezTo>
                    <a:pt x="23401" y="101650"/>
                    <a:pt x="111456" y="22016"/>
                    <a:pt x="223252" y="1327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851EB17A-5A7A-4985-9224-AB87EF9DD8C1}"/>
                </a:ext>
              </a:extLst>
            </p:cNvPr>
            <p:cNvSpPr/>
            <p:nvPr/>
          </p:nvSpPr>
          <p:spPr bwMode="auto">
            <a:xfrm>
              <a:off x="2311296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326">
              <a:extLst>
                <a:ext uri="{FF2B5EF4-FFF2-40B4-BE49-F238E27FC236}">
                  <a16:creationId xmlns:a16="http://schemas.microsoft.com/office/drawing/2014/main" id="{B2BF8DEC-C763-4D18-AE76-0778BF966502}"/>
                </a:ext>
              </a:extLst>
            </p:cNvPr>
            <p:cNvSpPr/>
            <p:nvPr/>
          </p:nvSpPr>
          <p:spPr bwMode="auto">
            <a:xfrm>
              <a:off x="2342412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327">
              <a:extLst>
                <a:ext uri="{FF2B5EF4-FFF2-40B4-BE49-F238E27FC236}">
                  <a16:creationId xmlns:a16="http://schemas.microsoft.com/office/drawing/2014/main" id="{EDFE6F22-E695-462E-B75E-F229580389B6}"/>
                </a:ext>
              </a:extLst>
            </p:cNvPr>
            <p:cNvSpPr/>
            <p:nvPr/>
          </p:nvSpPr>
          <p:spPr bwMode="auto">
            <a:xfrm>
              <a:off x="250473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CDE1E8F0-EA26-4816-B6CE-6DF753DD0591}"/>
                </a:ext>
              </a:extLst>
            </p:cNvPr>
            <p:cNvSpPr/>
            <p:nvPr/>
          </p:nvSpPr>
          <p:spPr bwMode="auto">
            <a:xfrm rot="16200000">
              <a:off x="2558082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363AD429-375D-4768-9F43-593ADC5D468D}"/>
              </a:ext>
            </a:extLst>
          </p:cNvPr>
          <p:cNvGrpSpPr/>
          <p:nvPr/>
        </p:nvGrpSpPr>
        <p:grpSpPr>
          <a:xfrm>
            <a:off x="4083458" y="841266"/>
            <a:ext cx="1831623" cy="1606380"/>
            <a:chOff x="4083458" y="841266"/>
            <a:chExt cx="1831623" cy="1606380"/>
          </a:xfrm>
        </p:grpSpPr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21AD7F23-9999-4B93-ACF0-375ED64AD986}"/>
                </a:ext>
              </a:extLst>
            </p:cNvPr>
            <p:cNvSpPr/>
            <p:nvPr/>
          </p:nvSpPr>
          <p:spPr bwMode="auto">
            <a:xfrm rot="18900000">
              <a:off x="5170582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EACE31AD-C970-4894-8AE4-58E269062CC6}"/>
                </a:ext>
              </a:extLst>
            </p:cNvPr>
            <p:cNvSpPr/>
            <p:nvPr/>
          </p:nvSpPr>
          <p:spPr bwMode="auto">
            <a:xfrm rot="15300000">
              <a:off x="4095008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F70BB271-EE8D-46EE-B813-A533AB0CAC1C}"/>
                </a:ext>
              </a:extLst>
            </p:cNvPr>
            <p:cNvSpPr/>
            <p:nvPr/>
          </p:nvSpPr>
          <p:spPr bwMode="auto">
            <a:xfrm>
              <a:off x="4169512" y="841266"/>
              <a:ext cx="1724679" cy="1599003"/>
            </a:xfrm>
            <a:custGeom>
              <a:avLst/>
              <a:gdLst>
                <a:gd name="connsiteX0" fmla="*/ 783756 w 1724679"/>
                <a:gd name="connsiteY0" fmla="*/ 0 h 1599003"/>
                <a:gd name="connsiteX1" fmla="*/ 748769 w 1724679"/>
                <a:gd name="connsiteY1" fmla="*/ 79183 h 1599003"/>
                <a:gd name="connsiteX2" fmla="*/ 738237 w 1724679"/>
                <a:gd name="connsiteY2" fmla="*/ 127927 h 1599003"/>
                <a:gd name="connsiteX3" fmla="*/ 751244 w 1724679"/>
                <a:gd name="connsiteY3" fmla="*/ 95557 h 1599003"/>
                <a:gd name="connsiteX4" fmla="*/ 849838 w 1724679"/>
                <a:gd name="connsiteY4" fmla="*/ 27028 h 1599003"/>
                <a:gd name="connsiteX5" fmla="*/ 809475 w 1724679"/>
                <a:gd name="connsiteY5" fmla="*/ 135406 h 1599003"/>
                <a:gd name="connsiteX6" fmla="*/ 809300 w 1724679"/>
                <a:gd name="connsiteY6" fmla="*/ 136968 h 1599003"/>
                <a:gd name="connsiteX7" fmla="*/ 834892 w 1724679"/>
                <a:gd name="connsiteY7" fmla="*/ 103318 h 1599003"/>
                <a:gd name="connsiteX8" fmla="*/ 948695 w 1724679"/>
                <a:gd name="connsiteY8" fmla="*/ 61500 h 1599003"/>
                <a:gd name="connsiteX9" fmla="*/ 912316 w 1724679"/>
                <a:gd name="connsiteY9" fmla="*/ 105256 h 1599003"/>
                <a:gd name="connsiteX10" fmla="*/ 888432 w 1724679"/>
                <a:gd name="connsiteY10" fmla="*/ 143315 h 1599003"/>
                <a:gd name="connsiteX11" fmla="*/ 888867 w 1724679"/>
                <a:gd name="connsiteY11" fmla="*/ 142743 h 1599003"/>
                <a:gd name="connsiteX12" fmla="*/ 1002670 w 1724679"/>
                <a:gd name="connsiteY12" fmla="*/ 100925 h 1599003"/>
                <a:gd name="connsiteX13" fmla="*/ 966291 w 1724679"/>
                <a:gd name="connsiteY13" fmla="*/ 144681 h 1599003"/>
                <a:gd name="connsiteX14" fmla="*/ 945413 w 1724679"/>
                <a:gd name="connsiteY14" fmla="*/ 177952 h 1599003"/>
                <a:gd name="connsiteX15" fmla="*/ 964166 w 1724679"/>
                <a:gd name="connsiteY15" fmla="*/ 162708 h 1599003"/>
                <a:gd name="connsiteX16" fmla="*/ 1050295 w 1724679"/>
                <a:gd name="connsiteY16" fmla="*/ 143384 h 1599003"/>
                <a:gd name="connsiteX17" fmla="*/ 1013916 w 1724679"/>
                <a:gd name="connsiteY17" fmla="*/ 187141 h 1599003"/>
                <a:gd name="connsiteX18" fmla="*/ 1006882 w 1724679"/>
                <a:gd name="connsiteY18" fmla="*/ 198350 h 1599003"/>
                <a:gd name="connsiteX19" fmla="*/ 1034163 w 1724679"/>
                <a:gd name="connsiteY19" fmla="*/ 184120 h 1599003"/>
                <a:gd name="connsiteX20" fmla="*/ 1091570 w 1724679"/>
                <a:gd name="connsiteY20" fmla="*/ 179778 h 1599003"/>
                <a:gd name="connsiteX21" fmla="*/ 1057889 w 1724679"/>
                <a:gd name="connsiteY21" fmla="*/ 220290 h 1599003"/>
                <a:gd name="connsiteX22" fmla="*/ 1069088 w 1724679"/>
                <a:gd name="connsiteY22" fmla="*/ 214448 h 1599003"/>
                <a:gd name="connsiteX23" fmla="*/ 1126495 w 1724679"/>
                <a:gd name="connsiteY23" fmla="*/ 210106 h 1599003"/>
                <a:gd name="connsiteX24" fmla="*/ 1100600 w 1724679"/>
                <a:gd name="connsiteY24" fmla="*/ 241253 h 1599003"/>
                <a:gd name="connsiteX25" fmla="*/ 1175523 w 1724679"/>
                <a:gd name="connsiteY25" fmla="*/ 270286 h 1599003"/>
                <a:gd name="connsiteX26" fmla="*/ 1538721 w 1724679"/>
                <a:gd name="connsiteY26" fmla="*/ 646422 h 1599003"/>
                <a:gd name="connsiteX27" fmla="*/ 1544182 w 1724679"/>
                <a:gd name="connsiteY27" fmla="*/ 667736 h 1599003"/>
                <a:gd name="connsiteX28" fmla="*/ 1661032 w 1724679"/>
                <a:gd name="connsiteY28" fmla="*/ 531273 h 1599003"/>
                <a:gd name="connsiteX29" fmla="*/ 1724679 w 1724679"/>
                <a:gd name="connsiteY29" fmla="*/ 594920 h 1599003"/>
                <a:gd name="connsiteX30" fmla="*/ 1560354 w 1724679"/>
                <a:gd name="connsiteY30" fmla="*/ 735627 h 1599003"/>
                <a:gd name="connsiteX31" fmla="*/ 1566976 w 1724679"/>
                <a:gd name="connsiteY31" fmla="*/ 814153 h 1599003"/>
                <a:gd name="connsiteX32" fmla="*/ 1337498 w 1724679"/>
                <a:gd name="connsiteY32" fmla="*/ 1258229 h 1599003"/>
                <a:gd name="connsiteX33" fmla="*/ 1246388 w 1724679"/>
                <a:gd name="connsiteY33" fmla="*/ 1318485 h 1599003"/>
                <a:gd name="connsiteX34" fmla="*/ 1471126 w 1724679"/>
                <a:gd name="connsiteY34" fmla="*/ 1506366 h 1599003"/>
                <a:gd name="connsiteX35" fmla="*/ 1435726 w 1724679"/>
                <a:gd name="connsiteY35" fmla="*/ 1541766 h 1599003"/>
                <a:gd name="connsiteX36" fmla="*/ 1370192 w 1724679"/>
                <a:gd name="connsiteY36" fmla="*/ 1499430 h 1599003"/>
                <a:gd name="connsiteX37" fmla="*/ 1412529 w 1724679"/>
                <a:gd name="connsiteY37" fmla="*/ 1564963 h 1599003"/>
                <a:gd name="connsiteX38" fmla="*/ 1378489 w 1724679"/>
                <a:gd name="connsiteY38" fmla="*/ 1599002 h 1599003"/>
                <a:gd name="connsiteX39" fmla="*/ 1174738 w 1724679"/>
                <a:gd name="connsiteY39" fmla="*/ 1355280 h 1599003"/>
                <a:gd name="connsiteX40" fmla="*/ 1088457 w 1724679"/>
                <a:gd name="connsiteY40" fmla="*/ 1392819 h 1599003"/>
                <a:gd name="connsiteX41" fmla="*/ 783488 w 1724679"/>
                <a:gd name="connsiteY41" fmla="*/ 1442172 h 1599003"/>
                <a:gd name="connsiteX42" fmla="*/ 625588 w 1724679"/>
                <a:gd name="connsiteY42" fmla="*/ 1429413 h 1599003"/>
                <a:gd name="connsiteX43" fmla="*/ 582231 w 1724679"/>
                <a:gd name="connsiteY43" fmla="*/ 1418625 h 1599003"/>
                <a:gd name="connsiteX44" fmla="*/ 431434 w 1724679"/>
                <a:gd name="connsiteY44" fmla="*/ 1599003 h 1599003"/>
                <a:gd name="connsiteX45" fmla="*/ 396034 w 1724679"/>
                <a:gd name="connsiteY45" fmla="*/ 1563603 h 1599003"/>
                <a:gd name="connsiteX46" fmla="*/ 438370 w 1724679"/>
                <a:gd name="connsiteY46" fmla="*/ 1498069 h 1599003"/>
                <a:gd name="connsiteX47" fmla="*/ 372837 w 1724679"/>
                <a:gd name="connsiteY47" fmla="*/ 1540406 h 1599003"/>
                <a:gd name="connsiteX48" fmla="*/ 338797 w 1724679"/>
                <a:gd name="connsiteY48" fmla="*/ 1506367 h 1599003"/>
                <a:gd name="connsiteX49" fmla="*/ 475955 w 1724679"/>
                <a:gd name="connsiteY49" fmla="*/ 1391703 h 1599003"/>
                <a:gd name="connsiteX50" fmla="*/ 402760 w 1724679"/>
                <a:gd name="connsiteY50" fmla="*/ 1359858 h 1599003"/>
                <a:gd name="connsiteX51" fmla="*/ 202834 w 1724679"/>
                <a:gd name="connsiteY51" fmla="*/ 1599003 h 1599003"/>
                <a:gd name="connsiteX52" fmla="*/ 167434 w 1724679"/>
                <a:gd name="connsiteY52" fmla="*/ 1563603 h 1599003"/>
                <a:gd name="connsiteX53" fmla="*/ 209770 w 1724679"/>
                <a:gd name="connsiteY53" fmla="*/ 1498069 h 1599003"/>
                <a:gd name="connsiteX54" fmla="*/ 144237 w 1724679"/>
                <a:gd name="connsiteY54" fmla="*/ 1540406 h 1599003"/>
                <a:gd name="connsiteX55" fmla="*/ 110197 w 1724679"/>
                <a:gd name="connsiteY55" fmla="*/ 1506367 h 1599003"/>
                <a:gd name="connsiteX56" fmla="*/ 328599 w 1724679"/>
                <a:gd name="connsiteY56" fmla="*/ 1323783 h 1599003"/>
                <a:gd name="connsiteX57" fmla="*/ 229479 w 1724679"/>
                <a:gd name="connsiteY57" fmla="*/ 1258229 h 1599003"/>
                <a:gd name="connsiteX58" fmla="*/ 0 w 1724679"/>
                <a:gd name="connsiteY58" fmla="*/ 814153 h 1599003"/>
                <a:gd name="connsiteX59" fmla="*/ 478519 w 1724679"/>
                <a:gd name="connsiteY59" fmla="*/ 235486 h 1599003"/>
                <a:gd name="connsiteX60" fmla="*/ 509126 w 1724679"/>
                <a:gd name="connsiteY60" fmla="*/ 227870 h 1599003"/>
                <a:gd name="connsiteX61" fmla="*/ 505019 w 1724679"/>
                <a:gd name="connsiteY61" fmla="*/ 198567 h 1599003"/>
                <a:gd name="connsiteX62" fmla="*/ 560727 w 1724679"/>
                <a:gd name="connsiteY62" fmla="*/ 88715 h 1599003"/>
                <a:gd name="connsiteX63" fmla="*/ 565932 w 1724679"/>
                <a:gd name="connsiteY63" fmla="*/ 145033 h 1599003"/>
                <a:gd name="connsiteX64" fmla="*/ 577759 w 1724679"/>
                <a:gd name="connsiteY64" fmla="*/ 194095 h 1599003"/>
                <a:gd name="connsiteX65" fmla="*/ 584493 w 1724679"/>
                <a:gd name="connsiteY65" fmla="*/ 132864 h 1599003"/>
                <a:gd name="connsiteX66" fmla="*/ 661160 w 1724679"/>
                <a:gd name="connsiteY66" fmla="*/ 42295 h 1599003"/>
                <a:gd name="connsiteX67" fmla="*/ 654352 w 1724679"/>
                <a:gd name="connsiteY67" fmla="*/ 123428 h 1599003"/>
                <a:gd name="connsiteX68" fmla="*/ 678010 w 1724679"/>
                <a:gd name="connsiteY68" fmla="*/ 68529 h 1599003"/>
                <a:gd name="connsiteX69" fmla="*/ 783756 w 1724679"/>
                <a:gd name="connsiteY69" fmla="*/ 0 h 159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724679" h="1599003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1"/>
                    <a:pt x="1538721" y="646422"/>
                  </a:cubicBezTo>
                  <a:lnTo>
                    <a:pt x="1544182" y="667736"/>
                  </a:lnTo>
                  <a:lnTo>
                    <a:pt x="1661032" y="531273"/>
                  </a:lnTo>
                  <a:lnTo>
                    <a:pt x="1724679" y="594920"/>
                  </a:lnTo>
                  <a:lnTo>
                    <a:pt x="1560354" y="735627"/>
                  </a:lnTo>
                  <a:lnTo>
                    <a:pt x="1566976" y="814153"/>
                  </a:lnTo>
                  <a:cubicBezTo>
                    <a:pt x="1566976" y="987575"/>
                    <a:pt x="1479281" y="1144580"/>
                    <a:pt x="1337498" y="1258229"/>
                  </a:cubicBezTo>
                  <a:lnTo>
                    <a:pt x="1246388" y="1318485"/>
                  </a:lnTo>
                  <a:lnTo>
                    <a:pt x="1471126" y="1506366"/>
                  </a:lnTo>
                  <a:lnTo>
                    <a:pt x="1435726" y="1541766"/>
                  </a:lnTo>
                  <a:lnTo>
                    <a:pt x="1370192" y="1499430"/>
                  </a:lnTo>
                  <a:lnTo>
                    <a:pt x="1412529" y="1564963"/>
                  </a:lnTo>
                  <a:lnTo>
                    <a:pt x="1378489" y="1599002"/>
                  </a:lnTo>
                  <a:lnTo>
                    <a:pt x="1174738" y="1355280"/>
                  </a:lnTo>
                  <a:lnTo>
                    <a:pt x="1088457" y="1392819"/>
                  </a:lnTo>
                  <a:cubicBezTo>
                    <a:pt x="994722" y="1424599"/>
                    <a:pt x="891665" y="1442172"/>
                    <a:pt x="783488" y="1442172"/>
                  </a:cubicBezTo>
                  <a:cubicBezTo>
                    <a:pt x="729400" y="1442172"/>
                    <a:pt x="676591" y="1437779"/>
                    <a:pt x="625588" y="1429413"/>
                  </a:cubicBezTo>
                  <a:lnTo>
                    <a:pt x="582231" y="1418625"/>
                  </a:lnTo>
                  <a:lnTo>
                    <a:pt x="431434" y="1599003"/>
                  </a:lnTo>
                  <a:lnTo>
                    <a:pt x="396034" y="1563603"/>
                  </a:lnTo>
                  <a:lnTo>
                    <a:pt x="438370" y="1498069"/>
                  </a:lnTo>
                  <a:lnTo>
                    <a:pt x="372837" y="1540406"/>
                  </a:lnTo>
                  <a:lnTo>
                    <a:pt x="338797" y="1506367"/>
                  </a:lnTo>
                  <a:lnTo>
                    <a:pt x="475955" y="1391703"/>
                  </a:lnTo>
                  <a:lnTo>
                    <a:pt x="402760" y="1359858"/>
                  </a:lnTo>
                  <a:lnTo>
                    <a:pt x="202834" y="1599003"/>
                  </a:lnTo>
                  <a:lnTo>
                    <a:pt x="167434" y="1563603"/>
                  </a:lnTo>
                  <a:lnTo>
                    <a:pt x="209770" y="1498069"/>
                  </a:lnTo>
                  <a:lnTo>
                    <a:pt x="144237" y="1540406"/>
                  </a:lnTo>
                  <a:lnTo>
                    <a:pt x="110197" y="1506367"/>
                  </a:lnTo>
                  <a:lnTo>
                    <a:pt x="328599" y="1323783"/>
                  </a:lnTo>
                  <a:lnTo>
                    <a:pt x="229479" y="1258229"/>
                  </a:lnTo>
                  <a:cubicBezTo>
                    <a:pt x="87695" y="1144580"/>
                    <a:pt x="0" y="987575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8976B796-5835-4B21-AC1E-22E6B39647F9}"/>
                </a:ext>
              </a:extLst>
            </p:cNvPr>
            <p:cNvSpPr/>
            <p:nvPr/>
          </p:nvSpPr>
          <p:spPr bwMode="auto">
            <a:xfrm>
              <a:off x="4266418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楕円 334">
              <a:extLst>
                <a:ext uri="{FF2B5EF4-FFF2-40B4-BE49-F238E27FC236}">
                  <a16:creationId xmlns:a16="http://schemas.microsoft.com/office/drawing/2014/main" id="{D87CAB7E-9680-40AE-89B9-B032178B22F4}"/>
                </a:ext>
              </a:extLst>
            </p:cNvPr>
            <p:cNvSpPr/>
            <p:nvPr/>
          </p:nvSpPr>
          <p:spPr bwMode="auto">
            <a:xfrm>
              <a:off x="4208597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楕円 335">
              <a:extLst>
                <a:ext uri="{FF2B5EF4-FFF2-40B4-BE49-F238E27FC236}">
                  <a16:creationId xmlns:a16="http://schemas.microsoft.com/office/drawing/2014/main" id="{3DB5FEF5-D8B3-4CDD-8225-0C60E0558D3B}"/>
                </a:ext>
              </a:extLst>
            </p:cNvPr>
            <p:cNvSpPr/>
            <p:nvPr/>
          </p:nvSpPr>
          <p:spPr bwMode="auto">
            <a:xfrm>
              <a:off x="4514068" y="1350816"/>
              <a:ext cx="147514" cy="26416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336">
              <a:extLst>
                <a:ext uri="{FF2B5EF4-FFF2-40B4-BE49-F238E27FC236}">
                  <a16:creationId xmlns:a16="http://schemas.microsoft.com/office/drawing/2014/main" id="{7CE2F067-C9CE-4BCC-AEEF-C6664D092BB6}"/>
                </a:ext>
              </a:extLst>
            </p:cNvPr>
            <p:cNvSpPr/>
            <p:nvPr/>
          </p:nvSpPr>
          <p:spPr bwMode="auto">
            <a:xfrm>
              <a:off x="4263348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B124D9BE-CD6F-42BE-86E8-B0F75F56733C}"/>
                </a:ext>
              </a:extLst>
            </p:cNvPr>
            <p:cNvSpPr/>
            <p:nvPr/>
          </p:nvSpPr>
          <p:spPr bwMode="auto">
            <a:xfrm>
              <a:off x="4444323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73C3C9DC-D256-412B-91D4-EC39B04D7EC4}"/>
                </a:ext>
              </a:extLst>
            </p:cNvPr>
            <p:cNvSpPr/>
            <p:nvPr/>
          </p:nvSpPr>
          <p:spPr bwMode="auto">
            <a:xfrm>
              <a:off x="4836989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B69857ED-0801-426A-A2E1-410346846DC7}"/>
                </a:ext>
              </a:extLst>
            </p:cNvPr>
            <p:cNvSpPr/>
            <p:nvPr/>
          </p:nvSpPr>
          <p:spPr bwMode="auto">
            <a:xfrm rot="15300000">
              <a:off x="4502201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弦 340">
              <a:extLst>
                <a:ext uri="{FF2B5EF4-FFF2-40B4-BE49-F238E27FC236}">
                  <a16:creationId xmlns:a16="http://schemas.microsoft.com/office/drawing/2014/main" id="{5CF5D39C-88E4-4293-8D89-7462586837FE}"/>
                </a:ext>
              </a:extLst>
            </p:cNvPr>
            <p:cNvSpPr/>
            <p:nvPr/>
          </p:nvSpPr>
          <p:spPr bwMode="auto">
            <a:xfrm>
              <a:off x="4285328" y="1431131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弦 341">
              <a:extLst>
                <a:ext uri="{FF2B5EF4-FFF2-40B4-BE49-F238E27FC236}">
                  <a16:creationId xmlns:a16="http://schemas.microsoft.com/office/drawing/2014/main" id="{2D5EA309-5C3B-4E0B-8597-6012A4A0ABF5}"/>
                </a:ext>
              </a:extLst>
            </p:cNvPr>
            <p:cNvSpPr/>
            <p:nvPr/>
          </p:nvSpPr>
          <p:spPr bwMode="auto">
            <a:xfrm flipH="1">
              <a:off x="4534672" y="1431131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14EC4C7D-0762-4379-A5EF-0C21299F8BC8}"/>
                </a:ext>
              </a:extLst>
            </p:cNvPr>
            <p:cNvSpPr/>
            <p:nvPr/>
          </p:nvSpPr>
          <p:spPr bwMode="auto">
            <a:xfrm rot="16200000">
              <a:off x="5519273" y="801620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CADD59CF-41B9-47A3-B4E3-38CC1738D831}"/>
              </a:ext>
            </a:extLst>
          </p:cNvPr>
          <p:cNvGrpSpPr/>
          <p:nvPr/>
        </p:nvGrpSpPr>
        <p:grpSpPr>
          <a:xfrm>
            <a:off x="4163157" y="2898894"/>
            <a:ext cx="1751925" cy="1406849"/>
            <a:chOff x="4163157" y="2898894"/>
            <a:chExt cx="1751925" cy="1406849"/>
          </a:xfrm>
        </p:grpSpPr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2F6DE5F6-FBC3-41F4-88BA-8D3AC056733A}"/>
                </a:ext>
              </a:extLst>
            </p:cNvPr>
            <p:cNvSpPr/>
            <p:nvPr/>
          </p:nvSpPr>
          <p:spPr bwMode="auto">
            <a:xfrm rot="19800000">
              <a:off x="5010546" y="4120254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C83913C4-64AB-4E0E-B9AE-432F8EA84FD1}"/>
                </a:ext>
              </a:extLst>
            </p:cNvPr>
            <p:cNvSpPr/>
            <p:nvPr/>
          </p:nvSpPr>
          <p:spPr bwMode="auto">
            <a:xfrm rot="16200000">
              <a:off x="4136171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D8093852-16C1-4033-848D-0254346E5395}"/>
                </a:ext>
              </a:extLst>
            </p:cNvPr>
            <p:cNvSpPr/>
            <p:nvPr/>
          </p:nvSpPr>
          <p:spPr bwMode="auto">
            <a:xfrm rot="16200000">
              <a:off x="4168549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0E37E890-6576-45AE-9390-0F1120A5356B}"/>
                </a:ext>
              </a:extLst>
            </p:cNvPr>
            <p:cNvSpPr/>
            <p:nvPr/>
          </p:nvSpPr>
          <p:spPr bwMode="auto">
            <a:xfrm rot="16200000">
              <a:off x="4309002" y="2798490"/>
              <a:ext cx="1406849" cy="1607657"/>
            </a:xfrm>
            <a:custGeom>
              <a:avLst/>
              <a:gdLst>
                <a:gd name="connsiteX0" fmla="*/ 1406334 w 1406849"/>
                <a:gd name="connsiteY0" fmla="*/ 631137 h 1607657"/>
                <a:gd name="connsiteX1" fmla="*/ 1384289 w 1406849"/>
                <a:gd name="connsiteY1" fmla="*/ 827586 h 1607657"/>
                <a:gd name="connsiteX2" fmla="*/ 1084840 w 1406849"/>
                <a:gd name="connsiteY2" fmla="*/ 1222721 h 1607657"/>
                <a:gd name="connsiteX3" fmla="*/ 1058246 w 1406849"/>
                <a:gd name="connsiteY3" fmla="*/ 1236326 h 1607657"/>
                <a:gd name="connsiteX4" fmla="*/ 764985 w 1406849"/>
                <a:gd name="connsiteY4" fmla="*/ 1514470 h 1607657"/>
                <a:gd name="connsiteX5" fmla="*/ 799972 w 1406849"/>
                <a:gd name="connsiteY5" fmla="*/ 1368564 h 1607657"/>
                <a:gd name="connsiteX6" fmla="*/ 624419 w 1406849"/>
                <a:gd name="connsiteY6" fmla="*/ 1535069 h 1607657"/>
                <a:gd name="connsiteX7" fmla="*/ 678734 w 1406849"/>
                <a:gd name="connsiteY7" fmla="*/ 1308557 h 1607657"/>
                <a:gd name="connsiteX8" fmla="*/ 671224 w 1406849"/>
                <a:gd name="connsiteY8" fmla="*/ 1307336 h 1607657"/>
                <a:gd name="connsiteX9" fmla="*/ 502004 w 1406849"/>
                <a:gd name="connsiteY9" fmla="*/ 1607657 h 1607657"/>
                <a:gd name="connsiteX10" fmla="*/ 505601 w 1406849"/>
                <a:gd name="connsiteY10" fmla="*/ 1264451 h 1607657"/>
                <a:gd name="connsiteX11" fmla="*/ 492396 w 1406849"/>
                <a:gd name="connsiteY11" fmla="*/ 1259447 h 1607657"/>
                <a:gd name="connsiteX12" fmla="*/ 424780 w 1406849"/>
                <a:gd name="connsiteY12" fmla="*/ 1487487 h 1607657"/>
                <a:gd name="connsiteX13" fmla="*/ 349503 w 1406849"/>
                <a:gd name="connsiteY13" fmla="*/ 1233607 h 1607657"/>
                <a:gd name="connsiteX14" fmla="*/ 302934 w 1406849"/>
                <a:gd name="connsiteY14" fmla="*/ 1390663 h 1607657"/>
                <a:gd name="connsiteX15" fmla="*/ 190261 w 1406849"/>
                <a:gd name="connsiteY15" fmla="*/ 1010665 h 1607657"/>
                <a:gd name="connsiteX16" fmla="*/ 172029 w 1406849"/>
                <a:gd name="connsiteY16" fmla="*/ 1019531 h 1607657"/>
                <a:gd name="connsiteX17" fmla="*/ 44183 w 1406849"/>
                <a:gd name="connsiteY17" fmla="*/ 1024036 h 1607657"/>
                <a:gd name="connsiteX18" fmla="*/ 112008 w 1406849"/>
                <a:gd name="connsiteY18" fmla="*/ 915570 h 1607657"/>
                <a:gd name="connsiteX19" fmla="*/ 137899 w 1406849"/>
                <a:gd name="connsiteY19" fmla="*/ 898062 h 1607657"/>
                <a:gd name="connsiteX20" fmla="*/ 136472 w 1406849"/>
                <a:gd name="connsiteY20" fmla="*/ 895040 h 1607657"/>
                <a:gd name="connsiteX21" fmla="*/ 93220 w 1406849"/>
                <a:gd name="connsiteY21" fmla="*/ 616710 h 1607657"/>
                <a:gd name="connsiteX22" fmla="*/ 108150 w 1406849"/>
                <a:gd name="connsiteY22" fmla="*/ 525861 h 1607657"/>
                <a:gd name="connsiteX23" fmla="*/ 71133 w 1406849"/>
                <a:gd name="connsiteY23" fmla="*/ 500830 h 1607657"/>
                <a:gd name="connsiteX24" fmla="*/ 3309 w 1406849"/>
                <a:gd name="connsiteY24" fmla="*/ 392364 h 1607657"/>
                <a:gd name="connsiteX25" fmla="*/ 131156 w 1406849"/>
                <a:gd name="connsiteY25" fmla="*/ 396869 h 1607657"/>
                <a:gd name="connsiteX26" fmla="*/ 146029 w 1406849"/>
                <a:gd name="connsiteY26" fmla="*/ 404102 h 1607657"/>
                <a:gd name="connsiteX27" fmla="*/ 147709 w 1406849"/>
                <a:gd name="connsiteY27" fmla="*/ 399669 h 1607657"/>
                <a:gd name="connsiteX28" fmla="*/ 121516 w 1406849"/>
                <a:gd name="connsiteY28" fmla="*/ 381957 h 1607657"/>
                <a:gd name="connsiteX29" fmla="*/ 53691 w 1406849"/>
                <a:gd name="connsiteY29" fmla="*/ 273491 h 1607657"/>
                <a:gd name="connsiteX30" fmla="*/ 181538 w 1406849"/>
                <a:gd name="connsiteY30" fmla="*/ 277996 h 1607657"/>
                <a:gd name="connsiteX31" fmla="*/ 207290 w 1406849"/>
                <a:gd name="connsiteY31" fmla="*/ 290519 h 1607657"/>
                <a:gd name="connsiteX32" fmla="*/ 230594 w 1406849"/>
                <a:gd name="connsiteY32" fmla="*/ 253578 h 1607657"/>
                <a:gd name="connsiteX33" fmla="*/ 239277 w 1406849"/>
                <a:gd name="connsiteY33" fmla="*/ 244426 h 1607657"/>
                <a:gd name="connsiteX34" fmla="*/ 239151 w 1406849"/>
                <a:gd name="connsiteY34" fmla="*/ 243068 h 1607657"/>
                <a:gd name="connsiteX35" fmla="*/ 399283 w 1406849"/>
                <a:gd name="connsiteY35" fmla="*/ 68371 h 1607657"/>
                <a:gd name="connsiteX36" fmla="*/ 392354 w 1406849"/>
                <a:gd name="connsiteY36" fmla="*/ 108450 h 1607657"/>
                <a:gd name="connsiteX37" fmla="*/ 420735 w 1406849"/>
                <a:gd name="connsiteY37" fmla="*/ 88224 h 1607657"/>
                <a:gd name="connsiteX38" fmla="*/ 919508 w 1406849"/>
                <a:gd name="connsiteY38" fmla="*/ 22560 h 1607657"/>
                <a:gd name="connsiteX39" fmla="*/ 1406334 w 1406849"/>
                <a:gd name="connsiteY39" fmla="*/ 631137 h 16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406849" h="1607657">
                  <a:moveTo>
                    <a:pt x="1406334" y="631137"/>
                  </a:moveTo>
                  <a:cubicBezTo>
                    <a:pt x="1408904" y="695750"/>
                    <a:pt x="1401906" y="761840"/>
                    <a:pt x="1384289" y="827586"/>
                  </a:cubicBezTo>
                  <a:cubicBezTo>
                    <a:pt x="1338045" y="1000171"/>
                    <a:pt x="1227250" y="1138221"/>
                    <a:pt x="1084840" y="1222721"/>
                  </a:cubicBezTo>
                  <a:lnTo>
                    <a:pt x="1058246" y="1236326"/>
                  </a:lnTo>
                  <a:lnTo>
                    <a:pt x="764985" y="1514470"/>
                  </a:lnTo>
                  <a:lnTo>
                    <a:pt x="799972" y="1368564"/>
                  </a:lnTo>
                  <a:lnTo>
                    <a:pt x="624419" y="1535069"/>
                  </a:lnTo>
                  <a:lnTo>
                    <a:pt x="678734" y="1308557"/>
                  </a:lnTo>
                  <a:lnTo>
                    <a:pt x="671224" y="1307336"/>
                  </a:lnTo>
                  <a:lnTo>
                    <a:pt x="502004" y="1607657"/>
                  </a:lnTo>
                  <a:lnTo>
                    <a:pt x="505601" y="1264451"/>
                  </a:lnTo>
                  <a:lnTo>
                    <a:pt x="492396" y="1259447"/>
                  </a:lnTo>
                  <a:lnTo>
                    <a:pt x="424780" y="1487487"/>
                  </a:lnTo>
                  <a:lnTo>
                    <a:pt x="349503" y="1233607"/>
                  </a:lnTo>
                  <a:lnTo>
                    <a:pt x="302934" y="1390663"/>
                  </a:lnTo>
                  <a:lnTo>
                    <a:pt x="190261" y="1010665"/>
                  </a:lnTo>
                  <a:lnTo>
                    <a:pt x="172029" y="1019531"/>
                  </a:lnTo>
                  <a:cubicBezTo>
                    <a:pt x="109591" y="1044161"/>
                    <a:pt x="57674" y="1047403"/>
                    <a:pt x="44183" y="1024036"/>
                  </a:cubicBezTo>
                  <a:cubicBezTo>
                    <a:pt x="30692" y="1000669"/>
                    <a:pt x="59458" y="957328"/>
                    <a:pt x="112008" y="915570"/>
                  </a:cubicBezTo>
                  <a:lnTo>
                    <a:pt x="137899" y="898062"/>
                  </a:lnTo>
                  <a:lnTo>
                    <a:pt x="136472" y="895040"/>
                  </a:lnTo>
                  <a:cubicBezTo>
                    <a:pt x="102664" y="808027"/>
                    <a:pt x="87118" y="713297"/>
                    <a:pt x="93220" y="616710"/>
                  </a:cubicBezTo>
                  <a:lnTo>
                    <a:pt x="108150" y="525861"/>
                  </a:lnTo>
                  <a:lnTo>
                    <a:pt x="71133" y="500830"/>
                  </a:lnTo>
                  <a:cubicBezTo>
                    <a:pt x="18584" y="459072"/>
                    <a:pt x="-10182" y="415731"/>
                    <a:pt x="3309" y="392364"/>
                  </a:cubicBezTo>
                  <a:cubicBezTo>
                    <a:pt x="16800" y="368997"/>
                    <a:pt x="68717" y="372239"/>
                    <a:pt x="131156" y="396869"/>
                  </a:cubicBezTo>
                  <a:lnTo>
                    <a:pt x="146029" y="404102"/>
                  </a:lnTo>
                  <a:lnTo>
                    <a:pt x="147709" y="399669"/>
                  </a:lnTo>
                  <a:lnTo>
                    <a:pt x="121516" y="381957"/>
                  </a:lnTo>
                  <a:cubicBezTo>
                    <a:pt x="68966" y="340199"/>
                    <a:pt x="40200" y="296858"/>
                    <a:pt x="53691" y="273491"/>
                  </a:cubicBezTo>
                  <a:cubicBezTo>
                    <a:pt x="67182" y="250124"/>
                    <a:pt x="119099" y="253366"/>
                    <a:pt x="181538" y="277996"/>
                  </a:cubicBezTo>
                  <a:lnTo>
                    <a:pt x="207290" y="290519"/>
                  </a:lnTo>
                  <a:lnTo>
                    <a:pt x="230594" y="253578"/>
                  </a:lnTo>
                  <a:lnTo>
                    <a:pt x="239277" y="244426"/>
                  </a:lnTo>
                  <a:lnTo>
                    <a:pt x="239151" y="243068"/>
                  </a:lnTo>
                  <a:cubicBezTo>
                    <a:pt x="239151" y="146585"/>
                    <a:pt x="310845" y="68371"/>
                    <a:pt x="399283" y="68371"/>
                  </a:cubicBezTo>
                  <a:lnTo>
                    <a:pt x="392354" y="108450"/>
                  </a:lnTo>
                  <a:lnTo>
                    <a:pt x="420735" y="88224"/>
                  </a:lnTo>
                  <a:cubicBezTo>
                    <a:pt x="566416" y="4116"/>
                    <a:pt x="744184" y="-24418"/>
                    <a:pt x="919508" y="22560"/>
                  </a:cubicBezTo>
                  <a:cubicBezTo>
                    <a:pt x="1204408" y="98899"/>
                    <a:pt x="1395199" y="351148"/>
                    <a:pt x="1406334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DB898DA2-78F3-4207-8B6C-F7FDE01C40F4}"/>
                </a:ext>
              </a:extLst>
            </p:cNvPr>
            <p:cNvSpPr/>
            <p:nvPr/>
          </p:nvSpPr>
          <p:spPr bwMode="auto">
            <a:xfrm rot="16200000">
              <a:off x="4393744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223F01EC-46D4-4CF7-B78F-27216C313F48}"/>
                </a:ext>
              </a:extLst>
            </p:cNvPr>
            <p:cNvSpPr/>
            <p:nvPr/>
          </p:nvSpPr>
          <p:spPr bwMode="auto">
            <a:xfrm>
              <a:off x="4199062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32FF9FE5-085D-49B4-A952-DACAC3D1137B}"/>
                </a:ext>
              </a:extLst>
            </p:cNvPr>
            <p:cNvSpPr/>
            <p:nvPr/>
          </p:nvSpPr>
          <p:spPr bwMode="auto">
            <a:xfrm>
              <a:off x="4230178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351">
              <a:extLst>
                <a:ext uri="{FF2B5EF4-FFF2-40B4-BE49-F238E27FC236}">
                  <a16:creationId xmlns:a16="http://schemas.microsoft.com/office/drawing/2014/main" id="{6B69FC22-B717-4056-9D9B-4F8BA4657D0E}"/>
                </a:ext>
              </a:extLst>
            </p:cNvPr>
            <p:cNvSpPr/>
            <p:nvPr/>
          </p:nvSpPr>
          <p:spPr bwMode="auto">
            <a:xfrm>
              <a:off x="4392504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230F87A2-7A8C-445A-A2AD-4599BF28344A}"/>
                </a:ext>
              </a:extLst>
            </p:cNvPr>
            <p:cNvSpPr/>
            <p:nvPr/>
          </p:nvSpPr>
          <p:spPr bwMode="auto">
            <a:xfrm rot="16200000">
              <a:off x="4445848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5C1CCDDB-FAF2-4087-91AF-98296C61505A}"/>
                </a:ext>
              </a:extLst>
            </p:cNvPr>
            <p:cNvSpPr/>
            <p:nvPr/>
          </p:nvSpPr>
          <p:spPr bwMode="auto">
            <a:xfrm rot="18900000">
              <a:off x="4594852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弦 354">
              <a:extLst>
                <a:ext uri="{FF2B5EF4-FFF2-40B4-BE49-F238E27FC236}">
                  <a16:creationId xmlns:a16="http://schemas.microsoft.com/office/drawing/2014/main" id="{361AC138-E5C5-44E9-9C07-D8587C5ED991}"/>
                </a:ext>
              </a:extLst>
            </p:cNvPr>
            <p:cNvSpPr/>
            <p:nvPr/>
          </p:nvSpPr>
          <p:spPr bwMode="auto">
            <a:xfrm>
              <a:off x="4251012" y="3500557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弦 355">
              <a:extLst>
                <a:ext uri="{FF2B5EF4-FFF2-40B4-BE49-F238E27FC236}">
                  <a16:creationId xmlns:a16="http://schemas.microsoft.com/office/drawing/2014/main" id="{F40696AC-1483-4B2B-A85C-3CE769AB24C4}"/>
                </a:ext>
              </a:extLst>
            </p:cNvPr>
            <p:cNvSpPr/>
            <p:nvPr/>
          </p:nvSpPr>
          <p:spPr bwMode="auto">
            <a:xfrm flipH="1">
              <a:off x="4468639" y="3500557"/>
              <a:ext cx="106306" cy="106304"/>
            </a:xfrm>
            <a:prstGeom prst="chord">
              <a:avLst>
                <a:gd name="adj1" fmla="val 21230622"/>
                <a:gd name="adj2" fmla="val 13536671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EA1C805F-1124-4F7C-9B96-455A8B052247}"/>
                </a:ext>
              </a:extLst>
            </p:cNvPr>
            <p:cNvSpPr/>
            <p:nvPr/>
          </p:nvSpPr>
          <p:spPr bwMode="auto">
            <a:xfrm rot="18900000">
              <a:off x="4631205" y="3231822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4484A106-4B3E-48DE-9207-74DF0CFC76A9}"/>
                </a:ext>
              </a:extLst>
            </p:cNvPr>
            <p:cNvSpPr/>
            <p:nvPr/>
          </p:nvSpPr>
          <p:spPr bwMode="auto">
            <a:xfrm rot="16200000">
              <a:off x="5519274" y="2884764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65BAA5F1-1D38-4DFC-9E2E-823140FDC196}"/>
              </a:ext>
            </a:extLst>
          </p:cNvPr>
          <p:cNvGrpSpPr/>
          <p:nvPr/>
        </p:nvGrpSpPr>
        <p:grpSpPr>
          <a:xfrm>
            <a:off x="4128593" y="4847497"/>
            <a:ext cx="1786489" cy="1208341"/>
            <a:chOff x="4128593" y="4847497"/>
            <a:chExt cx="1786489" cy="1208341"/>
          </a:xfrm>
        </p:grpSpPr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72EACD67-830F-48D6-A1B5-DD9463CFF0D6}"/>
                </a:ext>
              </a:extLst>
            </p:cNvPr>
            <p:cNvGrpSpPr/>
            <p:nvPr/>
          </p:nvGrpSpPr>
          <p:grpSpPr>
            <a:xfrm>
              <a:off x="4712674" y="4874099"/>
              <a:ext cx="658126" cy="232790"/>
              <a:chOff x="2836249" y="4876607"/>
              <a:chExt cx="658126" cy="232790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6ADFA0F0-0796-4DA7-87C6-10C49639572A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9230F0B-7694-402B-AFF8-91BC49582203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4F538EF1-5990-4ECE-8FB4-EEBEAD0B6E95}"/>
                </a:ext>
              </a:extLst>
            </p:cNvPr>
            <p:cNvSpPr/>
            <p:nvPr/>
          </p:nvSpPr>
          <p:spPr bwMode="auto">
            <a:xfrm rot="13500000">
              <a:off x="4735335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A04AE840-54CF-4802-975D-77337236E1EE}"/>
                </a:ext>
              </a:extLst>
            </p:cNvPr>
            <p:cNvSpPr/>
            <p:nvPr/>
          </p:nvSpPr>
          <p:spPr bwMode="auto">
            <a:xfrm rot="13500000">
              <a:off x="4897041" y="5619281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BC6B514D-CC3F-4AAD-B52C-93EFEB3CD9D0}"/>
                </a:ext>
              </a:extLst>
            </p:cNvPr>
            <p:cNvSpPr/>
            <p:nvPr/>
          </p:nvSpPr>
          <p:spPr bwMode="auto">
            <a:xfrm rot="8100000" flipH="1">
              <a:off x="5459027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1CBF07CB-A99F-4EC3-8078-205D744E446D}"/>
                </a:ext>
              </a:extLst>
            </p:cNvPr>
            <p:cNvSpPr/>
            <p:nvPr/>
          </p:nvSpPr>
          <p:spPr bwMode="auto">
            <a:xfrm rot="8100000" flipH="1">
              <a:off x="5276106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A09C0A5-C705-40EE-A5E3-BED080359AE1}"/>
                </a:ext>
              </a:extLst>
            </p:cNvPr>
            <p:cNvSpPr/>
            <p:nvPr/>
          </p:nvSpPr>
          <p:spPr bwMode="auto">
            <a:xfrm>
              <a:off x="4128593" y="5041621"/>
              <a:ext cx="1774133" cy="938450"/>
            </a:xfrm>
            <a:custGeom>
              <a:avLst/>
              <a:gdLst>
                <a:gd name="connsiteX0" fmla="*/ 896445 w 1774133"/>
                <a:gd name="connsiteY0" fmla="*/ 0 h 938450"/>
                <a:gd name="connsiteX1" fmla="*/ 1535129 w 1774133"/>
                <a:gd name="connsiteY1" fmla="*/ 252730 h 938450"/>
                <a:gd name="connsiteX2" fmla="*/ 1544746 w 1774133"/>
                <a:gd name="connsiteY2" fmla="*/ 271226 h 938450"/>
                <a:gd name="connsiteX3" fmla="*/ 1553399 w 1774133"/>
                <a:gd name="connsiteY3" fmla="*/ 268469 h 938450"/>
                <a:gd name="connsiteX4" fmla="*/ 1774133 w 1774133"/>
                <a:gd name="connsiteY4" fmla="*/ 334807 h 938450"/>
                <a:gd name="connsiteX5" fmla="*/ 1640678 w 1774133"/>
                <a:gd name="connsiteY5" fmla="*/ 315854 h 938450"/>
                <a:gd name="connsiteX6" fmla="*/ 1575474 w 1774133"/>
                <a:gd name="connsiteY6" fmla="*/ 330320 h 938450"/>
                <a:gd name="connsiteX7" fmla="*/ 1575518 w 1774133"/>
                <a:gd name="connsiteY7" fmla="*/ 330404 h 938450"/>
                <a:gd name="connsiteX8" fmla="*/ 1589600 w 1774133"/>
                <a:gd name="connsiteY8" fmla="*/ 413798 h 938450"/>
                <a:gd name="connsiteX9" fmla="*/ 1409531 w 1774133"/>
                <a:gd name="connsiteY9" fmla="*/ 692026 h 938450"/>
                <a:gd name="connsiteX10" fmla="*/ 1371021 w 1774133"/>
                <a:gd name="connsiteY10" fmla="*/ 711935 h 938450"/>
                <a:gd name="connsiteX11" fmla="*/ 1497113 w 1774133"/>
                <a:gd name="connsiteY11" fmla="*/ 838027 h 938450"/>
                <a:gd name="connsiteX12" fmla="*/ 1435495 w 1774133"/>
                <a:gd name="connsiteY12" fmla="*/ 899645 h 938450"/>
                <a:gd name="connsiteX13" fmla="*/ 1289784 w 1774133"/>
                <a:gd name="connsiteY13" fmla="*/ 753933 h 938450"/>
                <a:gd name="connsiteX14" fmla="*/ 1283995 w 1774133"/>
                <a:gd name="connsiteY14" fmla="*/ 756926 h 938450"/>
                <a:gd name="connsiteX15" fmla="*/ 1245549 w 1774133"/>
                <a:gd name="connsiteY15" fmla="*/ 769384 h 938450"/>
                <a:gd name="connsiteX16" fmla="*/ 1314192 w 1774133"/>
                <a:gd name="connsiteY16" fmla="*/ 838026 h 938450"/>
                <a:gd name="connsiteX17" fmla="*/ 1252574 w 1774133"/>
                <a:gd name="connsiteY17" fmla="*/ 899644 h 938450"/>
                <a:gd name="connsiteX18" fmla="*/ 1150861 w 1774133"/>
                <a:gd name="connsiteY18" fmla="*/ 797930 h 938450"/>
                <a:gd name="connsiteX19" fmla="*/ 1036140 w 1774133"/>
                <a:gd name="connsiteY19" fmla="*/ 819189 h 938450"/>
                <a:gd name="connsiteX20" fmla="*/ 896445 w 1774133"/>
                <a:gd name="connsiteY20" fmla="*/ 827596 h 938450"/>
                <a:gd name="connsiteX21" fmla="*/ 862896 w 1774133"/>
                <a:gd name="connsiteY21" fmla="*/ 826081 h 938450"/>
                <a:gd name="connsiteX22" fmla="*/ 750527 w 1774133"/>
                <a:gd name="connsiteY22" fmla="*/ 938450 h 938450"/>
                <a:gd name="connsiteX23" fmla="*/ 688910 w 1774133"/>
                <a:gd name="connsiteY23" fmla="*/ 876832 h 938450"/>
                <a:gd name="connsiteX24" fmla="*/ 748716 w 1774133"/>
                <a:gd name="connsiteY24" fmla="*/ 817027 h 938450"/>
                <a:gd name="connsiteX25" fmla="*/ 690322 w 1774133"/>
                <a:gd name="connsiteY25" fmla="*/ 808993 h 938450"/>
                <a:gd name="connsiteX26" fmla="*/ 681539 w 1774133"/>
                <a:gd name="connsiteY26" fmla="*/ 806927 h 938450"/>
                <a:gd name="connsiteX27" fmla="*/ 588821 w 1774133"/>
                <a:gd name="connsiteY27" fmla="*/ 899645 h 938450"/>
                <a:gd name="connsiteX28" fmla="*/ 527204 w 1774133"/>
                <a:gd name="connsiteY28" fmla="*/ 838027 h 938450"/>
                <a:gd name="connsiteX29" fmla="*/ 582909 w 1774133"/>
                <a:gd name="connsiteY29" fmla="*/ 782322 h 938450"/>
                <a:gd name="connsiteX30" fmla="*/ 508896 w 1774133"/>
                <a:gd name="connsiteY30" fmla="*/ 756926 h 938450"/>
                <a:gd name="connsiteX31" fmla="*/ 472492 w 1774133"/>
                <a:gd name="connsiteY31" fmla="*/ 738994 h 938450"/>
                <a:gd name="connsiteX32" fmla="*/ 501678 w 1774133"/>
                <a:gd name="connsiteY32" fmla="*/ 708094 h 938450"/>
                <a:gd name="connsiteX33" fmla="*/ 514132 w 1774133"/>
                <a:gd name="connsiteY33" fmla="*/ 664060 h 938450"/>
                <a:gd name="connsiteX34" fmla="*/ 355648 w 1774133"/>
                <a:gd name="connsiteY34" fmla="*/ 678201 h 938450"/>
                <a:gd name="connsiteX35" fmla="*/ 300081 w 1774133"/>
                <a:gd name="connsiteY35" fmla="*/ 673243 h 938450"/>
                <a:gd name="connsiteX36" fmla="*/ 0 w 1774133"/>
                <a:gd name="connsiteY36" fmla="*/ 584206 h 938450"/>
                <a:gd name="connsiteX37" fmla="*/ 0 w 1774133"/>
                <a:gd name="connsiteY37" fmla="*/ 487045 h 938450"/>
                <a:gd name="connsiteX38" fmla="*/ 205369 w 1774133"/>
                <a:gd name="connsiteY38" fmla="*/ 426110 h 938450"/>
                <a:gd name="connsiteX39" fmla="*/ 203290 w 1774133"/>
                <a:gd name="connsiteY39" fmla="*/ 413798 h 938450"/>
                <a:gd name="connsiteX40" fmla="*/ 896445 w 1774133"/>
                <a:gd name="connsiteY40" fmla="*/ 0 h 9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74133" h="938450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30"/>
                  </a:cubicBezTo>
                  <a:lnTo>
                    <a:pt x="1544746" y="271226"/>
                  </a:lnTo>
                  <a:lnTo>
                    <a:pt x="1553399" y="268469"/>
                  </a:lnTo>
                  <a:cubicBezTo>
                    <a:pt x="1647630" y="245991"/>
                    <a:pt x="1736412" y="269474"/>
                    <a:pt x="1774133" y="334807"/>
                  </a:cubicBezTo>
                  <a:cubicBezTo>
                    <a:pt x="1735861" y="316647"/>
                    <a:pt x="1689445" y="310539"/>
                    <a:pt x="1640678" y="315854"/>
                  </a:cubicBezTo>
                  <a:lnTo>
                    <a:pt x="1575474" y="330320"/>
                  </a:lnTo>
                  <a:lnTo>
                    <a:pt x="1575518" y="330404"/>
                  </a:lnTo>
                  <a:cubicBezTo>
                    <a:pt x="1584751" y="357341"/>
                    <a:pt x="1589600" y="385232"/>
                    <a:pt x="1589600" y="413798"/>
                  </a:cubicBezTo>
                  <a:cubicBezTo>
                    <a:pt x="1589600" y="520924"/>
                    <a:pt x="1521411" y="618541"/>
                    <a:pt x="1409531" y="692026"/>
                  </a:cubicBezTo>
                  <a:lnTo>
                    <a:pt x="1371021" y="711935"/>
                  </a:lnTo>
                  <a:lnTo>
                    <a:pt x="1497113" y="838027"/>
                  </a:lnTo>
                  <a:lnTo>
                    <a:pt x="1435495" y="899645"/>
                  </a:lnTo>
                  <a:lnTo>
                    <a:pt x="1289784" y="753933"/>
                  </a:lnTo>
                  <a:lnTo>
                    <a:pt x="1283995" y="756926"/>
                  </a:lnTo>
                  <a:lnTo>
                    <a:pt x="1245549" y="769384"/>
                  </a:lnTo>
                  <a:lnTo>
                    <a:pt x="1314192" y="838026"/>
                  </a:lnTo>
                  <a:lnTo>
                    <a:pt x="1252574" y="899644"/>
                  </a:lnTo>
                  <a:lnTo>
                    <a:pt x="1150861" y="797930"/>
                  </a:lnTo>
                  <a:lnTo>
                    <a:pt x="1036140" y="819189"/>
                  </a:lnTo>
                  <a:cubicBezTo>
                    <a:pt x="991017" y="824702"/>
                    <a:pt x="944298" y="827596"/>
                    <a:pt x="896445" y="827596"/>
                  </a:cubicBezTo>
                  <a:lnTo>
                    <a:pt x="862896" y="826081"/>
                  </a:lnTo>
                  <a:lnTo>
                    <a:pt x="750527" y="938450"/>
                  </a:lnTo>
                  <a:lnTo>
                    <a:pt x="688910" y="876832"/>
                  </a:lnTo>
                  <a:lnTo>
                    <a:pt x="748716" y="817027"/>
                  </a:lnTo>
                  <a:lnTo>
                    <a:pt x="690322" y="808993"/>
                  </a:lnTo>
                  <a:lnTo>
                    <a:pt x="681539" y="806927"/>
                  </a:lnTo>
                  <a:lnTo>
                    <a:pt x="588821" y="899645"/>
                  </a:lnTo>
                  <a:lnTo>
                    <a:pt x="527204" y="838027"/>
                  </a:lnTo>
                  <a:lnTo>
                    <a:pt x="582909" y="782322"/>
                  </a:lnTo>
                  <a:lnTo>
                    <a:pt x="508896" y="756926"/>
                  </a:ln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4ACE460C-F32E-402D-8DC7-CEFCC0AE14DF}"/>
                </a:ext>
              </a:extLst>
            </p:cNvPr>
            <p:cNvSpPr/>
            <p:nvPr/>
          </p:nvSpPr>
          <p:spPr bwMode="auto">
            <a:xfrm rot="19800000">
              <a:off x="4422175" y="5359952"/>
              <a:ext cx="173455" cy="8385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C16AA4AC-77EF-4282-97C5-A8233CBA05A5}"/>
                </a:ext>
              </a:extLst>
            </p:cNvPr>
            <p:cNvSpPr/>
            <p:nvPr/>
          </p:nvSpPr>
          <p:spPr bwMode="auto">
            <a:xfrm rot="18900000">
              <a:off x="4543935" y="5060835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楕円 367">
              <a:extLst>
                <a:ext uri="{FF2B5EF4-FFF2-40B4-BE49-F238E27FC236}">
                  <a16:creationId xmlns:a16="http://schemas.microsoft.com/office/drawing/2014/main" id="{66F738FD-92FF-4393-A65D-F8EB67D595D4}"/>
                </a:ext>
              </a:extLst>
            </p:cNvPr>
            <p:cNvSpPr/>
            <p:nvPr/>
          </p:nvSpPr>
          <p:spPr bwMode="auto">
            <a:xfrm rot="19800000">
              <a:off x="4440353" y="5386462"/>
              <a:ext cx="55791" cy="5300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94B8DE18-AE02-43E9-8866-396338793E32}"/>
                </a:ext>
              </a:extLst>
            </p:cNvPr>
            <p:cNvSpPr/>
            <p:nvPr/>
          </p:nvSpPr>
          <p:spPr bwMode="auto">
            <a:xfrm rot="18900000">
              <a:off x="4854550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7A67DAB2-46AF-4CD5-A64E-93698F97C44E}"/>
                </a:ext>
              </a:extLst>
            </p:cNvPr>
            <p:cNvSpPr/>
            <p:nvPr/>
          </p:nvSpPr>
          <p:spPr bwMode="auto">
            <a:xfrm rot="16200000">
              <a:off x="5519274" y="4776720"/>
              <a:ext cx="325032" cy="466585"/>
            </a:xfrm>
            <a:custGeom>
              <a:avLst/>
              <a:gdLst>
                <a:gd name="connsiteX0" fmla="*/ 521998 w 522095"/>
                <a:gd name="connsiteY0" fmla="*/ 511210 h 745355"/>
                <a:gd name="connsiteX1" fmla="*/ 452374 w 522095"/>
                <a:gd name="connsiteY1" fmla="*/ 585571 h 745355"/>
                <a:gd name="connsiteX2" fmla="*/ 372017 w 522095"/>
                <a:gd name="connsiteY2" fmla="*/ 702213 h 745355"/>
                <a:gd name="connsiteX3" fmla="*/ 305846 w 522095"/>
                <a:gd name="connsiteY3" fmla="*/ 745234 h 745355"/>
                <a:gd name="connsiteX4" fmla="*/ 240274 w 522095"/>
                <a:gd name="connsiteY4" fmla="*/ 714683 h 745355"/>
                <a:gd name="connsiteX5" fmla="*/ 162816 w 522095"/>
                <a:gd name="connsiteY5" fmla="*/ 721340 h 745355"/>
                <a:gd name="connsiteX6" fmla="*/ 112575 w 522095"/>
                <a:gd name="connsiteY6" fmla="*/ 657817 h 745355"/>
                <a:gd name="connsiteX7" fmla="*/ 111041 w 522095"/>
                <a:gd name="connsiteY7" fmla="*/ 656927 h 745355"/>
                <a:gd name="connsiteX8" fmla="*/ 26497 w 522095"/>
                <a:gd name="connsiteY8" fmla="*/ 611974 h 745355"/>
                <a:gd name="connsiteX9" fmla="*/ 33029 w 522095"/>
                <a:gd name="connsiteY9" fmla="*/ 505241 h 745355"/>
                <a:gd name="connsiteX10" fmla="*/ 33000 w 522095"/>
                <a:gd name="connsiteY10" fmla="*/ 505209 h 745355"/>
                <a:gd name="connsiteX11" fmla="*/ 7428 w 522095"/>
                <a:gd name="connsiteY11" fmla="*/ 476783 h 745355"/>
                <a:gd name="connsiteX12" fmla="*/ 38999 w 522095"/>
                <a:gd name="connsiteY12" fmla="*/ 397464 h 745355"/>
                <a:gd name="connsiteX13" fmla="*/ 38514 w 522095"/>
                <a:gd name="connsiteY13" fmla="*/ 396945 h 745355"/>
                <a:gd name="connsiteX14" fmla="*/ 17187 w 522095"/>
                <a:gd name="connsiteY14" fmla="*/ 374096 h 745355"/>
                <a:gd name="connsiteX15" fmla="*/ 10627 w 522095"/>
                <a:gd name="connsiteY15" fmla="*/ 347243 h 745355"/>
                <a:gd name="connsiteX16" fmla="*/ 22625 w 522095"/>
                <a:gd name="connsiteY16" fmla="*/ 321088 h 745355"/>
                <a:gd name="connsiteX17" fmla="*/ 50551 w 522095"/>
                <a:gd name="connsiteY17" fmla="*/ 305764 h 745355"/>
                <a:gd name="connsiteX18" fmla="*/ 51385 w 522095"/>
                <a:gd name="connsiteY18" fmla="*/ 305307 h 745355"/>
                <a:gd name="connsiteX19" fmla="*/ 36840 w 522095"/>
                <a:gd name="connsiteY19" fmla="*/ 248127 h 745355"/>
                <a:gd name="connsiteX20" fmla="*/ 47974 w 522095"/>
                <a:gd name="connsiteY20" fmla="*/ 231527 h 745355"/>
                <a:gd name="connsiteX21" fmla="*/ 77671 w 522095"/>
                <a:gd name="connsiteY21" fmla="*/ 215151 h 745355"/>
                <a:gd name="connsiteX22" fmla="*/ 100045 w 522095"/>
                <a:gd name="connsiteY22" fmla="*/ 213822 h 745355"/>
                <a:gd name="connsiteX23" fmla="*/ 135825 w 522095"/>
                <a:gd name="connsiteY23" fmla="*/ 61698 h 745355"/>
                <a:gd name="connsiteX24" fmla="*/ 165401 w 522095"/>
                <a:gd name="connsiteY24" fmla="*/ 187446 h 745355"/>
                <a:gd name="connsiteX25" fmla="*/ 169763 w 522095"/>
                <a:gd name="connsiteY25" fmla="*/ 186683 h 745355"/>
                <a:gd name="connsiteX26" fmla="*/ 157836 w 522095"/>
                <a:gd name="connsiteY26" fmla="*/ 0 h 745355"/>
                <a:gd name="connsiteX27" fmla="*/ 257810 w 522095"/>
                <a:gd name="connsiteY27" fmla="*/ 201889 h 745355"/>
                <a:gd name="connsiteX28" fmla="*/ 296183 w 522095"/>
                <a:gd name="connsiteY28" fmla="*/ 199467 h 745355"/>
                <a:gd name="connsiteX29" fmla="*/ 345704 w 522095"/>
                <a:gd name="connsiteY29" fmla="*/ 213550 h 745355"/>
                <a:gd name="connsiteX30" fmla="*/ 410648 w 522095"/>
                <a:gd name="connsiteY30" fmla="*/ 303584 h 745355"/>
                <a:gd name="connsiteX31" fmla="*/ 475357 w 522095"/>
                <a:gd name="connsiteY31" fmla="*/ 346924 h 745355"/>
                <a:gd name="connsiteX32" fmla="*/ 461847 w 522095"/>
                <a:gd name="connsiteY32" fmla="*/ 431830 h 745355"/>
                <a:gd name="connsiteX33" fmla="*/ 521998 w 522095"/>
                <a:gd name="connsiteY33" fmla="*/ 511210 h 7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2095" h="745355">
                  <a:moveTo>
                    <a:pt x="521998" y="511210"/>
                  </a:moveTo>
                  <a:cubicBezTo>
                    <a:pt x="523962" y="547302"/>
                    <a:pt x="496183" y="576978"/>
                    <a:pt x="452374" y="585571"/>
                  </a:cubicBezTo>
                  <a:cubicBezTo>
                    <a:pt x="477134" y="640196"/>
                    <a:pt x="440890" y="692815"/>
                    <a:pt x="372017" y="702213"/>
                  </a:cubicBezTo>
                  <a:cubicBezTo>
                    <a:pt x="369246" y="728831"/>
                    <a:pt x="341269" y="747025"/>
                    <a:pt x="305846" y="745234"/>
                  </a:cubicBezTo>
                  <a:cubicBezTo>
                    <a:pt x="280217" y="743945"/>
                    <a:pt x="255294" y="732336"/>
                    <a:pt x="240274" y="714683"/>
                  </a:cubicBezTo>
                  <a:cubicBezTo>
                    <a:pt x="220986" y="728850"/>
                    <a:pt x="190556" y="731465"/>
                    <a:pt x="162816" y="721340"/>
                  </a:cubicBezTo>
                  <a:cubicBezTo>
                    <a:pt x="130338" y="709479"/>
                    <a:pt x="109475" y="683104"/>
                    <a:pt x="112575" y="657817"/>
                  </a:cubicBezTo>
                  <a:cubicBezTo>
                    <a:pt x="112059" y="657523"/>
                    <a:pt x="111557" y="657220"/>
                    <a:pt x="111041" y="656927"/>
                  </a:cubicBezTo>
                  <a:cubicBezTo>
                    <a:pt x="77403" y="651421"/>
                    <a:pt x="46410" y="634937"/>
                    <a:pt x="26497" y="611974"/>
                  </a:cubicBezTo>
                  <a:cubicBezTo>
                    <a:pt x="-4952" y="575695"/>
                    <a:pt x="-2225" y="531270"/>
                    <a:pt x="33029" y="505241"/>
                  </a:cubicBezTo>
                  <a:lnTo>
                    <a:pt x="33000" y="505209"/>
                  </a:lnTo>
                  <a:lnTo>
                    <a:pt x="7428" y="476783"/>
                  </a:lnTo>
                  <a:cubicBezTo>
                    <a:pt x="-9000" y="446285"/>
                    <a:pt x="1948" y="412211"/>
                    <a:pt x="38999" y="397464"/>
                  </a:cubicBezTo>
                  <a:lnTo>
                    <a:pt x="38514" y="396945"/>
                  </a:lnTo>
                  <a:lnTo>
                    <a:pt x="17187" y="374096"/>
                  </a:lnTo>
                  <a:cubicBezTo>
                    <a:pt x="12314" y="365471"/>
                    <a:pt x="9982" y="356265"/>
                    <a:pt x="10627" y="347243"/>
                  </a:cubicBezTo>
                  <a:cubicBezTo>
                    <a:pt x="11333" y="337311"/>
                    <a:pt x="15583" y="328335"/>
                    <a:pt x="22625" y="321088"/>
                  </a:cubicBezTo>
                  <a:lnTo>
                    <a:pt x="50551" y="305764"/>
                  </a:lnTo>
                  <a:lnTo>
                    <a:pt x="51385" y="305307"/>
                  </a:lnTo>
                  <a:cubicBezTo>
                    <a:pt x="34687" y="287418"/>
                    <a:pt x="29735" y="266095"/>
                    <a:pt x="36840" y="248127"/>
                  </a:cubicBezTo>
                  <a:cubicBezTo>
                    <a:pt x="39208" y="242137"/>
                    <a:pt x="42915" y="236520"/>
                    <a:pt x="47974" y="231527"/>
                  </a:cubicBezTo>
                  <a:cubicBezTo>
                    <a:pt x="55682" y="223918"/>
                    <a:pt x="65939" y="218361"/>
                    <a:pt x="77671" y="215151"/>
                  </a:cubicBezTo>
                  <a:lnTo>
                    <a:pt x="100045" y="213822"/>
                  </a:lnTo>
                  <a:lnTo>
                    <a:pt x="135825" y="61698"/>
                  </a:lnTo>
                  <a:lnTo>
                    <a:pt x="165401" y="187446"/>
                  </a:lnTo>
                  <a:lnTo>
                    <a:pt x="169763" y="186683"/>
                  </a:lnTo>
                  <a:lnTo>
                    <a:pt x="157836" y="0"/>
                  </a:lnTo>
                  <a:lnTo>
                    <a:pt x="257810" y="201889"/>
                  </a:lnTo>
                  <a:lnTo>
                    <a:pt x="296183" y="199467"/>
                  </a:lnTo>
                  <a:cubicBezTo>
                    <a:pt x="313085" y="201344"/>
                    <a:pt x="330024" y="206087"/>
                    <a:pt x="345704" y="213550"/>
                  </a:cubicBezTo>
                  <a:cubicBezTo>
                    <a:pt x="387394" y="233392"/>
                    <a:pt x="413062" y="268976"/>
                    <a:pt x="410648" y="303584"/>
                  </a:cubicBezTo>
                  <a:cubicBezTo>
                    <a:pt x="437981" y="311077"/>
                    <a:pt x="461572" y="326884"/>
                    <a:pt x="475357" y="346924"/>
                  </a:cubicBezTo>
                  <a:cubicBezTo>
                    <a:pt x="496305" y="377374"/>
                    <a:pt x="490826" y="411782"/>
                    <a:pt x="461847" y="431830"/>
                  </a:cubicBezTo>
                  <a:cubicBezTo>
                    <a:pt x="497431" y="450360"/>
                    <a:pt x="520330" y="480581"/>
                    <a:pt x="521998" y="5112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117EA2A9-30B9-45D3-9BC9-7C68BD6BA7F1}"/>
              </a:ext>
            </a:extLst>
          </p:cNvPr>
          <p:cNvGrpSpPr/>
          <p:nvPr/>
        </p:nvGrpSpPr>
        <p:grpSpPr>
          <a:xfrm>
            <a:off x="2240827" y="4874099"/>
            <a:ext cx="1700932" cy="1181738"/>
            <a:chOff x="2240827" y="4874099"/>
            <a:chExt cx="1700932" cy="1181738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E8774F7B-2BD7-4BF2-801B-13A236F4EBA2}"/>
                </a:ext>
              </a:extLst>
            </p:cNvPr>
            <p:cNvGrpSpPr/>
            <p:nvPr/>
          </p:nvGrpSpPr>
          <p:grpSpPr>
            <a:xfrm>
              <a:off x="2836249" y="4874099"/>
              <a:ext cx="658126" cy="232790"/>
              <a:chOff x="2836249" y="4876607"/>
              <a:chExt cx="658126" cy="232790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A6E23C9-8F6C-4037-A009-D33465714BBE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B223261-F965-4E0F-8A80-89690CC4B3E0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F8B461F-4D0F-40AF-84EF-D787489FFBC5}"/>
                </a:ext>
              </a:extLst>
            </p:cNvPr>
            <p:cNvSpPr/>
            <p:nvPr/>
          </p:nvSpPr>
          <p:spPr bwMode="auto">
            <a:xfrm rot="10800000">
              <a:off x="2885004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677D3B2F-8579-48A9-8E05-72CD5E6714A0}"/>
                </a:ext>
              </a:extLst>
            </p:cNvPr>
            <p:cNvSpPr/>
            <p:nvPr/>
          </p:nvSpPr>
          <p:spPr bwMode="auto">
            <a:xfrm rot="10800000">
              <a:off x="300927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6E76F339-CF18-48BB-A99A-8BB1C099CE48}"/>
                </a:ext>
              </a:extLst>
            </p:cNvPr>
            <p:cNvSpPr/>
            <p:nvPr/>
          </p:nvSpPr>
          <p:spPr bwMode="auto">
            <a:xfrm rot="10800000" flipH="1">
              <a:off x="351261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A756D29B-8E0B-4F0A-BFF1-CCE873C8E877}"/>
                </a:ext>
              </a:extLst>
            </p:cNvPr>
            <p:cNvSpPr/>
            <p:nvPr/>
          </p:nvSpPr>
          <p:spPr bwMode="auto">
            <a:xfrm rot="10800000" flipH="1">
              <a:off x="3388340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070E31F9-1A3A-4B48-BDA1-9BDD0F5714F1}"/>
                </a:ext>
              </a:extLst>
            </p:cNvPr>
            <p:cNvSpPr/>
            <p:nvPr/>
          </p:nvSpPr>
          <p:spPr bwMode="auto">
            <a:xfrm rot="10800000" flipH="1" flipV="1">
              <a:off x="2240827" y="5041623"/>
              <a:ext cx="1700932" cy="907067"/>
            </a:xfrm>
            <a:custGeom>
              <a:avLst/>
              <a:gdLst>
                <a:gd name="connsiteX0" fmla="*/ 896445 w 1700932"/>
                <a:gd name="connsiteY0" fmla="*/ 0 h 907067"/>
                <a:gd name="connsiteX1" fmla="*/ 1535129 w 1700932"/>
                <a:gd name="connsiteY1" fmla="*/ 252729 h 907067"/>
                <a:gd name="connsiteX2" fmla="*/ 1571949 w 1700932"/>
                <a:gd name="connsiteY2" fmla="*/ 323540 h 907067"/>
                <a:gd name="connsiteX3" fmla="*/ 1630151 w 1700932"/>
                <a:gd name="connsiteY3" fmla="*/ 369160 h 907067"/>
                <a:gd name="connsiteX4" fmla="*/ 1683068 w 1700932"/>
                <a:gd name="connsiteY4" fmla="*/ 593490 h 907067"/>
                <a:gd name="connsiteX5" fmla="*/ 1632754 w 1700932"/>
                <a:gd name="connsiteY5" fmla="*/ 468438 h 907067"/>
                <a:gd name="connsiteX6" fmla="*/ 1588522 w 1700932"/>
                <a:gd name="connsiteY6" fmla="*/ 420182 h 907067"/>
                <a:gd name="connsiteX7" fmla="*/ 1575518 w 1700932"/>
                <a:gd name="connsiteY7" fmla="*/ 497193 h 907067"/>
                <a:gd name="connsiteX8" fmla="*/ 1386580 w 1700932"/>
                <a:gd name="connsiteY8" fmla="*/ 706398 h 907067"/>
                <a:gd name="connsiteX9" fmla="*/ 1358924 w 1700932"/>
                <a:gd name="connsiteY9" fmla="*/ 720019 h 907067"/>
                <a:gd name="connsiteX10" fmla="*/ 1358924 w 1700932"/>
                <a:gd name="connsiteY10" fmla="*/ 907067 h 907067"/>
                <a:gd name="connsiteX11" fmla="*/ 1271784 w 1700932"/>
                <a:gd name="connsiteY11" fmla="*/ 907067 h 907067"/>
                <a:gd name="connsiteX12" fmla="*/ 1271784 w 1700932"/>
                <a:gd name="connsiteY12" fmla="*/ 760883 h 907067"/>
                <a:gd name="connsiteX13" fmla="*/ 1234653 w 1700932"/>
                <a:gd name="connsiteY13" fmla="*/ 772915 h 907067"/>
                <a:gd name="connsiteX14" fmla="*/ 1234653 w 1700932"/>
                <a:gd name="connsiteY14" fmla="*/ 907066 h 907067"/>
                <a:gd name="connsiteX15" fmla="*/ 1147513 w 1700932"/>
                <a:gd name="connsiteY15" fmla="*/ 907066 h 907067"/>
                <a:gd name="connsiteX16" fmla="*/ 1147513 w 1700932"/>
                <a:gd name="connsiteY16" fmla="*/ 798551 h 907067"/>
                <a:gd name="connsiteX17" fmla="*/ 1036140 w 1700932"/>
                <a:gd name="connsiteY17" fmla="*/ 819189 h 907067"/>
                <a:gd name="connsiteX18" fmla="*/ 896445 w 1700932"/>
                <a:gd name="connsiteY18" fmla="*/ 827596 h 907067"/>
                <a:gd name="connsiteX19" fmla="*/ 855588 w 1700932"/>
                <a:gd name="connsiteY19" fmla="*/ 825751 h 907067"/>
                <a:gd name="connsiteX20" fmla="*/ 855588 w 1700932"/>
                <a:gd name="connsiteY20" fmla="*/ 907067 h 907067"/>
                <a:gd name="connsiteX21" fmla="*/ 768448 w 1700932"/>
                <a:gd name="connsiteY21" fmla="*/ 907067 h 907067"/>
                <a:gd name="connsiteX22" fmla="*/ 768448 w 1700932"/>
                <a:gd name="connsiteY22" fmla="*/ 819741 h 907067"/>
                <a:gd name="connsiteX23" fmla="*/ 731317 w 1700932"/>
                <a:gd name="connsiteY23" fmla="*/ 814633 h 907067"/>
                <a:gd name="connsiteX24" fmla="*/ 731317 w 1700932"/>
                <a:gd name="connsiteY24" fmla="*/ 907067 h 907067"/>
                <a:gd name="connsiteX25" fmla="*/ 644177 w 1700932"/>
                <a:gd name="connsiteY25" fmla="*/ 907067 h 907067"/>
                <a:gd name="connsiteX26" fmla="*/ 644177 w 1700932"/>
                <a:gd name="connsiteY26" fmla="*/ 798139 h 907067"/>
                <a:gd name="connsiteX27" fmla="*/ 595934 w 1700932"/>
                <a:gd name="connsiteY27" fmla="*/ 786791 h 907067"/>
                <a:gd name="connsiteX28" fmla="*/ 508896 w 1700932"/>
                <a:gd name="connsiteY28" fmla="*/ 756926 h 907067"/>
                <a:gd name="connsiteX29" fmla="*/ 472492 w 1700932"/>
                <a:gd name="connsiteY29" fmla="*/ 738994 h 907067"/>
                <a:gd name="connsiteX30" fmla="*/ 501678 w 1700932"/>
                <a:gd name="connsiteY30" fmla="*/ 708094 h 907067"/>
                <a:gd name="connsiteX31" fmla="*/ 514132 w 1700932"/>
                <a:gd name="connsiteY31" fmla="*/ 664060 h 907067"/>
                <a:gd name="connsiteX32" fmla="*/ 355648 w 1700932"/>
                <a:gd name="connsiteY32" fmla="*/ 678201 h 907067"/>
                <a:gd name="connsiteX33" fmla="*/ 300081 w 1700932"/>
                <a:gd name="connsiteY33" fmla="*/ 673243 h 907067"/>
                <a:gd name="connsiteX34" fmla="*/ 0 w 1700932"/>
                <a:gd name="connsiteY34" fmla="*/ 584206 h 907067"/>
                <a:gd name="connsiteX35" fmla="*/ 0 w 1700932"/>
                <a:gd name="connsiteY35" fmla="*/ 487045 h 907067"/>
                <a:gd name="connsiteX36" fmla="*/ 205369 w 1700932"/>
                <a:gd name="connsiteY36" fmla="*/ 426110 h 907067"/>
                <a:gd name="connsiteX37" fmla="*/ 203290 w 1700932"/>
                <a:gd name="connsiteY37" fmla="*/ 413798 h 907067"/>
                <a:gd name="connsiteX38" fmla="*/ 896445 w 1700932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2" h="907067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29"/>
                  </a:cubicBezTo>
                  <a:lnTo>
                    <a:pt x="1571949" y="323540"/>
                  </a:lnTo>
                  <a:lnTo>
                    <a:pt x="1630151" y="369160"/>
                  </a:lnTo>
                  <a:cubicBezTo>
                    <a:pt x="1696733" y="439528"/>
                    <a:pt x="1720788" y="528157"/>
                    <a:pt x="1683068" y="593490"/>
                  </a:cubicBezTo>
                  <a:cubicBezTo>
                    <a:pt x="1679659" y="551266"/>
                    <a:pt x="1661741" y="508015"/>
                    <a:pt x="1632754" y="468438"/>
                  </a:cubicBezTo>
                  <a:lnTo>
                    <a:pt x="1588522" y="420182"/>
                  </a:lnTo>
                  <a:lnTo>
                    <a:pt x="1575518" y="497193"/>
                  </a:lnTo>
                  <a:cubicBezTo>
                    <a:pt x="1547817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3" y="772915"/>
                  </a:lnTo>
                  <a:lnTo>
                    <a:pt x="1234653" y="907066"/>
                  </a:lnTo>
                  <a:lnTo>
                    <a:pt x="1147513" y="907066"/>
                  </a:lnTo>
                  <a:lnTo>
                    <a:pt x="1147513" y="798551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5588" y="825751"/>
                  </a:lnTo>
                  <a:lnTo>
                    <a:pt x="855588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9"/>
                  </a:lnTo>
                  <a:lnTo>
                    <a:pt x="595934" y="786791"/>
                  </a:lnTo>
                  <a:cubicBezTo>
                    <a:pt x="565631" y="778074"/>
                    <a:pt x="536553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00FF7F09-46A0-4769-AF6C-02C20D2DB7D5}"/>
                </a:ext>
              </a:extLst>
            </p:cNvPr>
            <p:cNvSpPr/>
            <p:nvPr/>
          </p:nvSpPr>
          <p:spPr bwMode="auto">
            <a:xfrm rot="17100000">
              <a:off x="2600264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FF8C37C2-76CA-4189-84F6-7DC9806AA2AB}"/>
                </a:ext>
              </a:extLst>
            </p:cNvPr>
            <p:cNvSpPr/>
            <p:nvPr/>
          </p:nvSpPr>
          <p:spPr bwMode="auto">
            <a:xfrm rot="18900000">
              <a:off x="2966784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80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7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9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3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4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1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80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7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9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3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4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1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3D98362A-07D7-494D-AAA6-E6F8BFDA4B4F}"/>
                </a:ext>
              </a:extLst>
            </p:cNvPr>
            <p:cNvSpPr/>
            <p:nvPr/>
          </p:nvSpPr>
          <p:spPr bwMode="auto">
            <a:xfrm>
              <a:off x="2527642" y="5381175"/>
              <a:ext cx="145708" cy="54426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61C9CA80-09D6-497A-AF75-C81003684BDA}"/>
              </a:ext>
            </a:extLst>
          </p:cNvPr>
          <p:cNvGrpSpPr/>
          <p:nvPr/>
        </p:nvGrpSpPr>
        <p:grpSpPr>
          <a:xfrm>
            <a:off x="5704077" y="2898892"/>
            <a:ext cx="1973453" cy="1412478"/>
            <a:chOff x="5704077" y="2898892"/>
            <a:chExt cx="1973453" cy="1412478"/>
          </a:xfrm>
        </p:grpSpPr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8396A8B3-5FAF-482E-A870-69B60A464231}"/>
                </a:ext>
              </a:extLst>
            </p:cNvPr>
            <p:cNvSpPr/>
            <p:nvPr/>
          </p:nvSpPr>
          <p:spPr bwMode="auto">
            <a:xfrm rot="13500000">
              <a:off x="5997446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1AB00B09-0BB3-4C37-B7E4-BA63B5C5E74E}"/>
                </a:ext>
              </a:extLst>
            </p:cNvPr>
            <p:cNvSpPr/>
            <p:nvPr/>
          </p:nvSpPr>
          <p:spPr bwMode="auto">
            <a:xfrm>
              <a:off x="6784669" y="4107406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C05A7FA9-FF1C-4984-B515-0F7A2A2C6214}"/>
                </a:ext>
              </a:extLst>
            </p:cNvPr>
            <p:cNvSpPr/>
            <p:nvPr/>
          </p:nvSpPr>
          <p:spPr bwMode="auto">
            <a:xfrm>
              <a:off x="6069872" y="2898892"/>
              <a:ext cx="1607658" cy="1412478"/>
            </a:xfrm>
            <a:custGeom>
              <a:avLst/>
              <a:gdLst>
                <a:gd name="connsiteX0" fmla="*/ 631138 w 1607658"/>
                <a:gd name="connsiteY0" fmla="*/ 515 h 1412478"/>
                <a:gd name="connsiteX1" fmla="*/ 827587 w 1607658"/>
                <a:gd name="connsiteY1" fmla="*/ 22560 h 1412478"/>
                <a:gd name="connsiteX2" fmla="*/ 1222721 w 1607658"/>
                <a:gd name="connsiteY2" fmla="*/ 322009 h 1412478"/>
                <a:gd name="connsiteX3" fmla="*/ 1236327 w 1607658"/>
                <a:gd name="connsiteY3" fmla="*/ 348603 h 1412478"/>
                <a:gd name="connsiteX4" fmla="*/ 1514471 w 1607658"/>
                <a:gd name="connsiteY4" fmla="*/ 641864 h 1412478"/>
                <a:gd name="connsiteX5" fmla="*/ 1368565 w 1607658"/>
                <a:gd name="connsiteY5" fmla="*/ 606877 h 1412478"/>
                <a:gd name="connsiteX6" fmla="*/ 1535070 w 1607658"/>
                <a:gd name="connsiteY6" fmla="*/ 782431 h 1412478"/>
                <a:gd name="connsiteX7" fmla="*/ 1308558 w 1607658"/>
                <a:gd name="connsiteY7" fmla="*/ 728115 h 1412478"/>
                <a:gd name="connsiteX8" fmla="*/ 1307336 w 1607658"/>
                <a:gd name="connsiteY8" fmla="*/ 735625 h 1412478"/>
                <a:gd name="connsiteX9" fmla="*/ 1607658 w 1607658"/>
                <a:gd name="connsiteY9" fmla="*/ 904845 h 1412478"/>
                <a:gd name="connsiteX10" fmla="*/ 1264452 w 1607658"/>
                <a:gd name="connsiteY10" fmla="*/ 901248 h 1412478"/>
                <a:gd name="connsiteX11" fmla="*/ 1259447 w 1607658"/>
                <a:gd name="connsiteY11" fmla="*/ 914453 h 1412478"/>
                <a:gd name="connsiteX12" fmla="*/ 1487488 w 1607658"/>
                <a:gd name="connsiteY12" fmla="*/ 982069 h 1412478"/>
                <a:gd name="connsiteX13" fmla="*/ 1233607 w 1607658"/>
                <a:gd name="connsiteY13" fmla="*/ 1057346 h 1412478"/>
                <a:gd name="connsiteX14" fmla="*/ 1390664 w 1607658"/>
                <a:gd name="connsiteY14" fmla="*/ 1103915 h 1412478"/>
                <a:gd name="connsiteX15" fmla="*/ 992689 w 1607658"/>
                <a:gd name="connsiteY15" fmla="*/ 1221918 h 1412478"/>
                <a:gd name="connsiteX16" fmla="*/ 983301 w 1607658"/>
                <a:gd name="connsiteY16" fmla="*/ 1227993 h 1412478"/>
                <a:gd name="connsiteX17" fmla="*/ 980971 w 1607658"/>
                <a:gd name="connsiteY17" fmla="*/ 1260764 h 1412478"/>
                <a:gd name="connsiteX18" fmla="*/ 920949 w 1607658"/>
                <a:gd name="connsiteY18" fmla="*/ 1373734 h 1412478"/>
                <a:gd name="connsiteX19" fmla="*/ 870683 w 1607658"/>
                <a:gd name="connsiteY19" fmla="*/ 1306423 h 1412478"/>
                <a:gd name="connsiteX20" fmla="*/ 864966 w 1607658"/>
                <a:gd name="connsiteY20" fmla="*/ 1279664 h 1412478"/>
                <a:gd name="connsiteX21" fmla="*/ 805672 w 1607658"/>
                <a:gd name="connsiteY21" fmla="*/ 1297973 h 1412478"/>
                <a:gd name="connsiteX22" fmla="*/ 616711 w 1607658"/>
                <a:gd name="connsiteY22" fmla="*/ 1313630 h 1412478"/>
                <a:gd name="connsiteX23" fmla="*/ 595280 w 1607658"/>
                <a:gd name="connsiteY23" fmla="*/ 1310108 h 1412478"/>
                <a:gd name="connsiteX24" fmla="*/ 587789 w 1607658"/>
                <a:gd name="connsiteY24" fmla="*/ 1345167 h 1412478"/>
                <a:gd name="connsiteX25" fmla="*/ 537523 w 1607658"/>
                <a:gd name="connsiteY25" fmla="*/ 1412478 h 1412478"/>
                <a:gd name="connsiteX26" fmla="*/ 477501 w 1607658"/>
                <a:gd name="connsiteY26" fmla="*/ 1299508 h 1412478"/>
                <a:gd name="connsiteX27" fmla="*/ 476707 w 1607658"/>
                <a:gd name="connsiteY27" fmla="*/ 1288338 h 1412478"/>
                <a:gd name="connsiteX28" fmla="*/ 451295 w 1607658"/>
                <a:gd name="connsiteY28" fmla="*/ 1278707 h 1412478"/>
                <a:gd name="connsiteX29" fmla="*/ 445374 w 1607658"/>
                <a:gd name="connsiteY29" fmla="*/ 1306423 h 1412478"/>
                <a:gd name="connsiteX30" fmla="*/ 395108 w 1607658"/>
                <a:gd name="connsiteY30" fmla="*/ 1373734 h 1412478"/>
                <a:gd name="connsiteX31" fmla="*/ 335086 w 1607658"/>
                <a:gd name="connsiteY31" fmla="*/ 1260764 h 1412478"/>
                <a:gd name="connsiteX32" fmla="*/ 334316 w 1607658"/>
                <a:gd name="connsiteY32" fmla="*/ 1249931 h 1412478"/>
                <a:gd name="connsiteX33" fmla="*/ 298640 w 1607658"/>
                <a:gd name="connsiteY33" fmla="*/ 1262573 h 1412478"/>
                <a:gd name="connsiteX34" fmla="*/ 255883 w 1607658"/>
                <a:gd name="connsiteY34" fmla="*/ 1267494 h 1412478"/>
                <a:gd name="connsiteX35" fmla="*/ 43727 w 1607658"/>
                <a:gd name="connsiteY35" fmla="*/ 1025295 h 1412478"/>
                <a:gd name="connsiteX36" fmla="*/ 60399 w 1607658"/>
                <a:gd name="connsiteY36" fmla="*/ 931021 h 1412478"/>
                <a:gd name="connsiteX37" fmla="*/ 61916 w 1607658"/>
                <a:gd name="connsiteY37" fmla="*/ 928453 h 1412478"/>
                <a:gd name="connsiteX38" fmla="*/ 35875 w 1607658"/>
                <a:gd name="connsiteY38" fmla="*/ 871377 h 1412478"/>
                <a:gd name="connsiteX39" fmla="*/ 22560 w 1607658"/>
                <a:gd name="connsiteY39" fmla="*/ 487341 h 1412478"/>
                <a:gd name="connsiteX40" fmla="*/ 631138 w 1607658"/>
                <a:gd name="connsiteY40" fmla="*/ 515 h 141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7658" h="1412478">
                  <a:moveTo>
                    <a:pt x="631138" y="515"/>
                  </a:moveTo>
                  <a:cubicBezTo>
                    <a:pt x="695751" y="-2055"/>
                    <a:pt x="761840" y="4943"/>
                    <a:pt x="827587" y="22560"/>
                  </a:cubicBezTo>
                  <a:cubicBezTo>
                    <a:pt x="1000172" y="68804"/>
                    <a:pt x="1138222" y="179599"/>
                    <a:pt x="1222721" y="322009"/>
                  </a:cubicBezTo>
                  <a:lnTo>
                    <a:pt x="1236327" y="348603"/>
                  </a:lnTo>
                  <a:lnTo>
                    <a:pt x="1514471" y="641864"/>
                  </a:lnTo>
                  <a:lnTo>
                    <a:pt x="1368565" y="606877"/>
                  </a:lnTo>
                  <a:lnTo>
                    <a:pt x="1535070" y="782431"/>
                  </a:lnTo>
                  <a:lnTo>
                    <a:pt x="1308558" y="728115"/>
                  </a:lnTo>
                  <a:lnTo>
                    <a:pt x="1307336" y="735625"/>
                  </a:lnTo>
                  <a:lnTo>
                    <a:pt x="1607658" y="904845"/>
                  </a:lnTo>
                  <a:lnTo>
                    <a:pt x="1264452" y="901248"/>
                  </a:lnTo>
                  <a:lnTo>
                    <a:pt x="1259447" y="914453"/>
                  </a:lnTo>
                  <a:lnTo>
                    <a:pt x="1487488" y="982069"/>
                  </a:lnTo>
                  <a:lnTo>
                    <a:pt x="1233607" y="1057346"/>
                  </a:lnTo>
                  <a:lnTo>
                    <a:pt x="1390664" y="1103915"/>
                  </a:lnTo>
                  <a:lnTo>
                    <a:pt x="992689" y="1221918"/>
                  </a:lnTo>
                  <a:lnTo>
                    <a:pt x="983301" y="1227993"/>
                  </a:lnTo>
                  <a:lnTo>
                    <a:pt x="980971" y="1260764"/>
                  </a:lnTo>
                  <a:cubicBezTo>
                    <a:pt x="971082" y="1327152"/>
                    <a:pt x="947931" y="1373734"/>
                    <a:pt x="920949" y="1373734"/>
                  </a:cubicBezTo>
                  <a:cubicBezTo>
                    <a:pt x="900712" y="1373734"/>
                    <a:pt x="882631" y="1347532"/>
                    <a:pt x="870683" y="1306423"/>
                  </a:cubicBezTo>
                  <a:lnTo>
                    <a:pt x="864966" y="1279664"/>
                  </a:lnTo>
                  <a:lnTo>
                    <a:pt x="805672" y="1297973"/>
                  </a:lnTo>
                  <a:cubicBezTo>
                    <a:pt x="744668" y="1312144"/>
                    <a:pt x="681102" y="1317698"/>
                    <a:pt x="616711" y="1313630"/>
                  </a:cubicBezTo>
                  <a:lnTo>
                    <a:pt x="595280" y="1310108"/>
                  </a:lnTo>
                  <a:lnTo>
                    <a:pt x="587789" y="1345167"/>
                  </a:lnTo>
                  <a:cubicBezTo>
                    <a:pt x="575841" y="1386276"/>
                    <a:pt x="557760" y="1412478"/>
                    <a:pt x="537523" y="1412478"/>
                  </a:cubicBezTo>
                  <a:cubicBezTo>
                    <a:pt x="510541" y="1412478"/>
                    <a:pt x="487390" y="1365896"/>
                    <a:pt x="477501" y="1299508"/>
                  </a:cubicBezTo>
                  <a:lnTo>
                    <a:pt x="476707" y="1288338"/>
                  </a:lnTo>
                  <a:lnTo>
                    <a:pt x="451295" y="1278707"/>
                  </a:lnTo>
                  <a:lnTo>
                    <a:pt x="445374" y="1306423"/>
                  </a:lnTo>
                  <a:cubicBezTo>
                    <a:pt x="433426" y="1347532"/>
                    <a:pt x="415344" y="1373734"/>
                    <a:pt x="395108" y="1373734"/>
                  </a:cubicBezTo>
                  <a:cubicBezTo>
                    <a:pt x="368125" y="1373734"/>
                    <a:pt x="344975" y="1327152"/>
                    <a:pt x="335086" y="1260764"/>
                  </a:cubicBezTo>
                  <a:lnTo>
                    <a:pt x="334316" y="1249931"/>
                  </a:lnTo>
                  <a:lnTo>
                    <a:pt x="298640" y="1262573"/>
                  </a:lnTo>
                  <a:cubicBezTo>
                    <a:pt x="284829" y="1265799"/>
                    <a:pt x="270529" y="1267494"/>
                    <a:pt x="255883" y="1267494"/>
                  </a:cubicBezTo>
                  <a:cubicBezTo>
                    <a:pt x="138712" y="1267494"/>
                    <a:pt x="43727" y="1159057"/>
                    <a:pt x="43727" y="1025295"/>
                  </a:cubicBezTo>
                  <a:cubicBezTo>
                    <a:pt x="43727" y="991855"/>
                    <a:pt x="49663" y="959997"/>
                    <a:pt x="60399" y="931021"/>
                  </a:cubicBezTo>
                  <a:lnTo>
                    <a:pt x="61916" y="928453"/>
                  </a:lnTo>
                  <a:lnTo>
                    <a:pt x="35875" y="871377"/>
                  </a:lnTo>
                  <a:cubicBezTo>
                    <a:pt x="-5432" y="751702"/>
                    <a:pt x="-12674" y="618834"/>
                    <a:pt x="22560" y="487341"/>
                  </a:cubicBezTo>
                  <a:cubicBezTo>
                    <a:pt x="98899" y="202441"/>
                    <a:pt x="351148" y="11650"/>
                    <a:pt x="631138" y="515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326024C9-BD4C-4B0F-B2A7-5FE9C2AC0081}"/>
                </a:ext>
              </a:extLst>
            </p:cNvPr>
            <p:cNvSpPr/>
            <p:nvPr/>
          </p:nvSpPr>
          <p:spPr bwMode="auto">
            <a:xfrm rot="16200000">
              <a:off x="6029824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7F92F1AF-C699-4292-98F7-990CB6A969F4}"/>
                </a:ext>
              </a:extLst>
            </p:cNvPr>
            <p:cNvSpPr/>
            <p:nvPr/>
          </p:nvSpPr>
          <p:spPr bwMode="auto">
            <a:xfrm flipV="1">
              <a:off x="6114358" y="3462222"/>
              <a:ext cx="83476" cy="46498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4FD51CBF-7FB5-418A-B6E5-A74AF68B008A}"/>
                </a:ext>
              </a:extLst>
            </p:cNvPr>
            <p:cNvSpPr/>
            <p:nvPr/>
          </p:nvSpPr>
          <p:spPr bwMode="auto">
            <a:xfrm flipV="1">
              <a:off x="6276684" y="3462222"/>
              <a:ext cx="83476" cy="46498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4584C6DB-A071-4BF9-8E53-AECC4B85E298}"/>
                </a:ext>
              </a:extLst>
            </p:cNvPr>
            <p:cNvSpPr/>
            <p:nvPr/>
          </p:nvSpPr>
          <p:spPr bwMode="auto">
            <a:xfrm rot="13500000">
              <a:off x="6378031" y="3140496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39FA568B-570E-4507-A817-EB90363BF6D6}"/>
                </a:ext>
              </a:extLst>
            </p:cNvPr>
            <p:cNvSpPr/>
            <p:nvPr/>
          </p:nvSpPr>
          <p:spPr bwMode="auto">
            <a:xfrm rot="13500000">
              <a:off x="6491687" y="3229403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FFE5053D-E789-4D5B-BE37-A5AC4EF59A1E}"/>
                </a:ext>
              </a:extLst>
            </p:cNvPr>
            <p:cNvSpPr/>
            <p:nvPr/>
          </p:nvSpPr>
          <p:spPr bwMode="auto">
            <a:xfrm>
              <a:off x="6147296" y="3742809"/>
              <a:ext cx="314770" cy="392788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D6902888-BB37-494B-85BA-CBD677223EA1}"/>
                </a:ext>
              </a:extLst>
            </p:cNvPr>
            <p:cNvSpPr/>
            <p:nvPr/>
          </p:nvSpPr>
          <p:spPr bwMode="auto">
            <a:xfrm>
              <a:off x="6217961" y="3889861"/>
              <a:ext cx="245796" cy="245736"/>
            </a:xfrm>
            <a:custGeom>
              <a:avLst/>
              <a:gdLst>
                <a:gd name="connsiteX0" fmla="*/ 237813 w 245796"/>
                <a:gd name="connsiteY0" fmla="*/ 0 h 245736"/>
                <a:gd name="connsiteX1" fmla="*/ 245796 w 245796"/>
                <a:gd name="connsiteY1" fmla="*/ 49342 h 245736"/>
                <a:gd name="connsiteX2" fmla="*/ 88411 w 245796"/>
                <a:gd name="connsiteY2" fmla="*/ 245736 h 245736"/>
                <a:gd name="connsiteX3" fmla="*/ 27150 w 245796"/>
                <a:gd name="connsiteY3" fmla="*/ 230302 h 245736"/>
                <a:gd name="connsiteX4" fmla="*/ 0 w 245796"/>
                <a:gd name="connsiteY4" fmla="*/ 207460 h 245736"/>
                <a:gd name="connsiteX5" fmla="*/ 524 w 245796"/>
                <a:gd name="connsiteY5" fmla="*/ 202756 h 245736"/>
                <a:gd name="connsiteX6" fmla="*/ 223252 w 245796"/>
                <a:gd name="connsiteY6" fmla="*/ 1327 h 24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796" h="245736">
                  <a:moveTo>
                    <a:pt x="237813" y="0"/>
                  </a:moveTo>
                  <a:lnTo>
                    <a:pt x="245796" y="49342"/>
                  </a:lnTo>
                  <a:cubicBezTo>
                    <a:pt x="245796" y="157807"/>
                    <a:pt x="175332" y="245736"/>
                    <a:pt x="88411" y="245736"/>
                  </a:cubicBezTo>
                  <a:cubicBezTo>
                    <a:pt x="66681" y="245736"/>
                    <a:pt x="45979" y="240241"/>
                    <a:pt x="27150" y="230302"/>
                  </a:cubicBezTo>
                  <a:lnTo>
                    <a:pt x="0" y="207460"/>
                  </a:lnTo>
                  <a:lnTo>
                    <a:pt x="524" y="202756"/>
                  </a:lnTo>
                  <a:cubicBezTo>
                    <a:pt x="23401" y="101650"/>
                    <a:pt x="111456" y="22016"/>
                    <a:pt x="223252" y="1327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7FA39674-F38C-4FBE-A73A-97165E22E26B}"/>
                </a:ext>
              </a:extLst>
            </p:cNvPr>
            <p:cNvSpPr/>
            <p:nvPr/>
          </p:nvSpPr>
          <p:spPr bwMode="auto">
            <a:xfrm>
              <a:off x="6060337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65D81EE7-660C-43C7-BF7C-B737A00014FD}"/>
                </a:ext>
              </a:extLst>
            </p:cNvPr>
            <p:cNvSpPr/>
            <p:nvPr/>
          </p:nvSpPr>
          <p:spPr bwMode="auto">
            <a:xfrm>
              <a:off x="6091453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3AF17D6-CA6A-4A52-9738-D063E7338418}"/>
                </a:ext>
              </a:extLst>
            </p:cNvPr>
            <p:cNvSpPr/>
            <p:nvPr/>
          </p:nvSpPr>
          <p:spPr bwMode="auto">
            <a:xfrm>
              <a:off x="6253779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DFBC6BC2-4562-4E76-A633-8C443410D685}"/>
                </a:ext>
              </a:extLst>
            </p:cNvPr>
            <p:cNvSpPr/>
            <p:nvPr/>
          </p:nvSpPr>
          <p:spPr bwMode="auto">
            <a:xfrm rot="16200000">
              <a:off x="6307123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4D0685EB-5948-489A-BC72-519C3E036DC4}"/>
                </a:ext>
              </a:extLst>
            </p:cNvPr>
            <p:cNvGrpSpPr/>
            <p:nvPr/>
          </p:nvGrpSpPr>
          <p:grpSpPr>
            <a:xfrm>
              <a:off x="5704077" y="3444511"/>
              <a:ext cx="473462" cy="371339"/>
              <a:chOff x="5704076" y="3393367"/>
              <a:chExt cx="473462" cy="37133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45AD041-33E5-4BB8-82C0-7D078C95C96C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16EBD908-021C-4C8C-B2F8-D5F458C3C26C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A1EEEA30-2513-48F7-BA45-B84ECD3D72C3}"/>
              </a:ext>
            </a:extLst>
          </p:cNvPr>
          <p:cNvGrpSpPr/>
          <p:nvPr/>
        </p:nvGrpSpPr>
        <p:grpSpPr>
          <a:xfrm>
            <a:off x="5704076" y="841266"/>
            <a:ext cx="2064691" cy="1606380"/>
            <a:chOff x="5704076" y="841266"/>
            <a:chExt cx="2064691" cy="1606380"/>
          </a:xfrm>
        </p:grpSpPr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E0C43DE3-DA93-4AAE-BDE3-D7BE87BC901E}"/>
                </a:ext>
              </a:extLst>
            </p:cNvPr>
            <p:cNvSpPr/>
            <p:nvPr/>
          </p:nvSpPr>
          <p:spPr bwMode="auto">
            <a:xfrm>
              <a:off x="7031857" y="2080987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7912E6F6-3FD3-451D-AA5E-4F7542EB4288}"/>
                </a:ext>
              </a:extLst>
            </p:cNvPr>
            <p:cNvSpPr/>
            <p:nvPr/>
          </p:nvSpPr>
          <p:spPr bwMode="auto">
            <a:xfrm rot="15300000">
              <a:off x="5956283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D49FDB26-0A86-40AF-BC19-A0E59850D9D0}"/>
                </a:ext>
              </a:extLst>
            </p:cNvPr>
            <p:cNvSpPr/>
            <p:nvPr/>
          </p:nvSpPr>
          <p:spPr bwMode="auto">
            <a:xfrm>
              <a:off x="6030787" y="841266"/>
              <a:ext cx="1737980" cy="1606380"/>
            </a:xfrm>
            <a:custGeom>
              <a:avLst/>
              <a:gdLst>
                <a:gd name="connsiteX0" fmla="*/ 783756 w 1737980"/>
                <a:gd name="connsiteY0" fmla="*/ 0 h 1606380"/>
                <a:gd name="connsiteX1" fmla="*/ 748769 w 1737980"/>
                <a:gd name="connsiteY1" fmla="*/ 79183 h 1606380"/>
                <a:gd name="connsiteX2" fmla="*/ 738237 w 1737980"/>
                <a:gd name="connsiteY2" fmla="*/ 127927 h 1606380"/>
                <a:gd name="connsiteX3" fmla="*/ 751244 w 1737980"/>
                <a:gd name="connsiteY3" fmla="*/ 95557 h 1606380"/>
                <a:gd name="connsiteX4" fmla="*/ 849838 w 1737980"/>
                <a:gd name="connsiteY4" fmla="*/ 27028 h 1606380"/>
                <a:gd name="connsiteX5" fmla="*/ 809475 w 1737980"/>
                <a:gd name="connsiteY5" fmla="*/ 135406 h 1606380"/>
                <a:gd name="connsiteX6" fmla="*/ 809300 w 1737980"/>
                <a:gd name="connsiteY6" fmla="*/ 136968 h 1606380"/>
                <a:gd name="connsiteX7" fmla="*/ 834892 w 1737980"/>
                <a:gd name="connsiteY7" fmla="*/ 103318 h 1606380"/>
                <a:gd name="connsiteX8" fmla="*/ 948695 w 1737980"/>
                <a:gd name="connsiteY8" fmla="*/ 61499 h 1606380"/>
                <a:gd name="connsiteX9" fmla="*/ 912316 w 1737980"/>
                <a:gd name="connsiteY9" fmla="*/ 105256 h 1606380"/>
                <a:gd name="connsiteX10" fmla="*/ 888432 w 1737980"/>
                <a:gd name="connsiteY10" fmla="*/ 143314 h 1606380"/>
                <a:gd name="connsiteX11" fmla="*/ 888867 w 1737980"/>
                <a:gd name="connsiteY11" fmla="*/ 142743 h 1606380"/>
                <a:gd name="connsiteX12" fmla="*/ 1002670 w 1737980"/>
                <a:gd name="connsiteY12" fmla="*/ 100925 h 1606380"/>
                <a:gd name="connsiteX13" fmla="*/ 966291 w 1737980"/>
                <a:gd name="connsiteY13" fmla="*/ 144681 h 1606380"/>
                <a:gd name="connsiteX14" fmla="*/ 945413 w 1737980"/>
                <a:gd name="connsiteY14" fmla="*/ 177951 h 1606380"/>
                <a:gd name="connsiteX15" fmla="*/ 964166 w 1737980"/>
                <a:gd name="connsiteY15" fmla="*/ 162708 h 1606380"/>
                <a:gd name="connsiteX16" fmla="*/ 1050295 w 1737980"/>
                <a:gd name="connsiteY16" fmla="*/ 143384 h 1606380"/>
                <a:gd name="connsiteX17" fmla="*/ 1013916 w 1737980"/>
                <a:gd name="connsiteY17" fmla="*/ 187141 h 1606380"/>
                <a:gd name="connsiteX18" fmla="*/ 1006882 w 1737980"/>
                <a:gd name="connsiteY18" fmla="*/ 198350 h 1606380"/>
                <a:gd name="connsiteX19" fmla="*/ 1034163 w 1737980"/>
                <a:gd name="connsiteY19" fmla="*/ 184120 h 1606380"/>
                <a:gd name="connsiteX20" fmla="*/ 1091570 w 1737980"/>
                <a:gd name="connsiteY20" fmla="*/ 179778 h 1606380"/>
                <a:gd name="connsiteX21" fmla="*/ 1057889 w 1737980"/>
                <a:gd name="connsiteY21" fmla="*/ 220290 h 1606380"/>
                <a:gd name="connsiteX22" fmla="*/ 1069088 w 1737980"/>
                <a:gd name="connsiteY22" fmla="*/ 214448 h 1606380"/>
                <a:gd name="connsiteX23" fmla="*/ 1126495 w 1737980"/>
                <a:gd name="connsiteY23" fmla="*/ 210106 h 1606380"/>
                <a:gd name="connsiteX24" fmla="*/ 1100600 w 1737980"/>
                <a:gd name="connsiteY24" fmla="*/ 241253 h 1606380"/>
                <a:gd name="connsiteX25" fmla="*/ 1175523 w 1737980"/>
                <a:gd name="connsiteY25" fmla="*/ 270286 h 1606380"/>
                <a:gd name="connsiteX26" fmla="*/ 1538721 w 1737980"/>
                <a:gd name="connsiteY26" fmla="*/ 646421 h 1606380"/>
                <a:gd name="connsiteX27" fmla="*/ 1558711 w 1737980"/>
                <a:gd name="connsiteY27" fmla="*/ 724451 h 1606380"/>
                <a:gd name="connsiteX28" fmla="*/ 1737980 w 1737980"/>
                <a:gd name="connsiteY28" fmla="*/ 877954 h 1606380"/>
                <a:gd name="connsiteX29" fmla="*/ 1674333 w 1737980"/>
                <a:gd name="connsiteY29" fmla="*/ 941601 h 1606380"/>
                <a:gd name="connsiteX30" fmla="*/ 1566749 w 1737980"/>
                <a:gd name="connsiteY30" fmla="*/ 815958 h 1606380"/>
                <a:gd name="connsiteX31" fmla="*/ 1551059 w 1737980"/>
                <a:gd name="connsiteY31" fmla="*/ 940720 h 1606380"/>
                <a:gd name="connsiteX32" fmla="*/ 1375921 w 1737980"/>
                <a:gd name="connsiteY32" fmla="*/ 1225144 h 1606380"/>
                <a:gd name="connsiteX33" fmla="*/ 1329845 w 1737980"/>
                <a:gd name="connsiteY33" fmla="*/ 1261206 h 1606380"/>
                <a:gd name="connsiteX34" fmla="*/ 1360678 w 1737980"/>
                <a:gd name="connsiteY34" fmla="*/ 1606380 h 1606380"/>
                <a:gd name="connsiteX35" fmla="*/ 1310615 w 1737980"/>
                <a:gd name="connsiteY35" fmla="*/ 1606380 h 1606380"/>
                <a:gd name="connsiteX36" fmla="*/ 1294212 w 1737980"/>
                <a:gd name="connsiteY36" fmla="*/ 1530105 h 1606380"/>
                <a:gd name="connsiteX37" fmla="*/ 1277809 w 1737980"/>
                <a:gd name="connsiteY37" fmla="*/ 1606380 h 1606380"/>
                <a:gd name="connsiteX38" fmla="*/ 1229670 w 1737980"/>
                <a:gd name="connsiteY38" fmla="*/ 1606380 h 1606380"/>
                <a:gd name="connsiteX39" fmla="*/ 1255858 w 1737980"/>
                <a:gd name="connsiteY39" fmla="*/ 1313206 h 1606380"/>
                <a:gd name="connsiteX40" fmla="*/ 1173475 w 1737980"/>
                <a:gd name="connsiteY40" fmla="*/ 1358967 h 1606380"/>
                <a:gd name="connsiteX41" fmla="*/ 783488 w 1737980"/>
                <a:gd name="connsiteY41" fmla="*/ 1442172 h 1606380"/>
                <a:gd name="connsiteX42" fmla="*/ 726474 w 1737980"/>
                <a:gd name="connsiteY42" fmla="*/ 1437565 h 1606380"/>
                <a:gd name="connsiteX43" fmla="*/ 741553 w 1737980"/>
                <a:gd name="connsiteY43" fmla="*/ 1606380 h 1606380"/>
                <a:gd name="connsiteX44" fmla="*/ 691490 w 1737980"/>
                <a:gd name="connsiteY44" fmla="*/ 1606380 h 1606380"/>
                <a:gd name="connsiteX45" fmla="*/ 675087 w 1737980"/>
                <a:gd name="connsiteY45" fmla="*/ 1530105 h 1606380"/>
                <a:gd name="connsiteX46" fmla="*/ 658684 w 1737980"/>
                <a:gd name="connsiteY46" fmla="*/ 1606380 h 1606380"/>
                <a:gd name="connsiteX47" fmla="*/ 610545 w 1737980"/>
                <a:gd name="connsiteY47" fmla="*/ 1606380 h 1606380"/>
                <a:gd name="connsiteX48" fmla="*/ 626347 w 1737980"/>
                <a:gd name="connsiteY48" fmla="*/ 1429474 h 1606380"/>
                <a:gd name="connsiteX49" fmla="*/ 625588 w 1737980"/>
                <a:gd name="connsiteY49" fmla="*/ 1429413 h 1606380"/>
                <a:gd name="connsiteX50" fmla="*/ 494226 w 1737980"/>
                <a:gd name="connsiteY50" fmla="*/ 1396727 h 1606380"/>
                <a:gd name="connsiteX51" fmla="*/ 512953 w 1737980"/>
                <a:gd name="connsiteY51" fmla="*/ 1606380 h 1606380"/>
                <a:gd name="connsiteX52" fmla="*/ 462890 w 1737980"/>
                <a:gd name="connsiteY52" fmla="*/ 1606380 h 1606380"/>
                <a:gd name="connsiteX53" fmla="*/ 446487 w 1737980"/>
                <a:gd name="connsiteY53" fmla="*/ 1530105 h 1606380"/>
                <a:gd name="connsiteX54" fmla="*/ 430084 w 1737980"/>
                <a:gd name="connsiteY54" fmla="*/ 1606380 h 1606380"/>
                <a:gd name="connsiteX55" fmla="*/ 381945 w 1737980"/>
                <a:gd name="connsiteY55" fmla="*/ 1606380 h 1606380"/>
                <a:gd name="connsiteX56" fmla="*/ 403921 w 1737980"/>
                <a:gd name="connsiteY56" fmla="*/ 1360363 h 1606380"/>
                <a:gd name="connsiteX57" fmla="*/ 396466 w 1737980"/>
                <a:gd name="connsiteY57" fmla="*/ 1357120 h 1606380"/>
                <a:gd name="connsiteX58" fmla="*/ 385091 w 1737980"/>
                <a:gd name="connsiteY58" fmla="*/ 1368554 h 1606380"/>
                <a:gd name="connsiteX59" fmla="*/ 276610 w 1737980"/>
                <a:gd name="connsiteY59" fmla="*/ 1408926 h 1606380"/>
                <a:gd name="connsiteX60" fmla="*/ 82586 w 1737980"/>
                <a:gd name="connsiteY60" fmla="*/ 1172535 h 1606380"/>
                <a:gd name="connsiteX61" fmla="*/ 93622 w 1737980"/>
                <a:gd name="connsiteY61" fmla="*/ 1105939 h 1606380"/>
                <a:gd name="connsiteX62" fmla="*/ 61570 w 1737980"/>
                <a:gd name="connsiteY62" fmla="*/ 1058606 h 1606380"/>
                <a:gd name="connsiteX63" fmla="*/ 0 w 1737980"/>
                <a:gd name="connsiteY63" fmla="*/ 814152 h 1606380"/>
                <a:gd name="connsiteX64" fmla="*/ 478519 w 1737980"/>
                <a:gd name="connsiteY64" fmla="*/ 235486 h 1606380"/>
                <a:gd name="connsiteX65" fmla="*/ 509126 w 1737980"/>
                <a:gd name="connsiteY65" fmla="*/ 227870 h 1606380"/>
                <a:gd name="connsiteX66" fmla="*/ 505019 w 1737980"/>
                <a:gd name="connsiteY66" fmla="*/ 198567 h 1606380"/>
                <a:gd name="connsiteX67" fmla="*/ 560727 w 1737980"/>
                <a:gd name="connsiteY67" fmla="*/ 88715 h 1606380"/>
                <a:gd name="connsiteX68" fmla="*/ 565932 w 1737980"/>
                <a:gd name="connsiteY68" fmla="*/ 145033 h 1606380"/>
                <a:gd name="connsiteX69" fmla="*/ 577759 w 1737980"/>
                <a:gd name="connsiteY69" fmla="*/ 194095 h 1606380"/>
                <a:gd name="connsiteX70" fmla="*/ 584493 w 1737980"/>
                <a:gd name="connsiteY70" fmla="*/ 132863 h 1606380"/>
                <a:gd name="connsiteX71" fmla="*/ 661160 w 1737980"/>
                <a:gd name="connsiteY71" fmla="*/ 42295 h 1606380"/>
                <a:gd name="connsiteX72" fmla="*/ 654352 w 1737980"/>
                <a:gd name="connsiteY72" fmla="*/ 123428 h 1606380"/>
                <a:gd name="connsiteX73" fmla="*/ 678010 w 1737980"/>
                <a:gd name="connsiteY73" fmla="*/ 68529 h 1606380"/>
                <a:gd name="connsiteX74" fmla="*/ 783756 w 1737980"/>
                <a:gd name="connsiteY74" fmla="*/ 0 h 160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737980" h="1606380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3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6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499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4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1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1"/>
                    <a:pt x="1483475" y="486241"/>
                    <a:pt x="1538721" y="646421"/>
                  </a:cubicBezTo>
                  <a:lnTo>
                    <a:pt x="1558711" y="724451"/>
                  </a:lnTo>
                  <a:lnTo>
                    <a:pt x="1737980" y="877954"/>
                  </a:lnTo>
                  <a:lnTo>
                    <a:pt x="1674333" y="941601"/>
                  </a:lnTo>
                  <a:lnTo>
                    <a:pt x="1566749" y="815958"/>
                  </a:lnTo>
                  <a:lnTo>
                    <a:pt x="1551059" y="940720"/>
                  </a:lnTo>
                  <a:cubicBezTo>
                    <a:pt x="1523662" y="1048037"/>
                    <a:pt x="1462117" y="1145383"/>
                    <a:pt x="1375921" y="1225144"/>
                  </a:cubicBezTo>
                  <a:lnTo>
                    <a:pt x="1329845" y="1261206"/>
                  </a:lnTo>
                  <a:lnTo>
                    <a:pt x="1360678" y="1606380"/>
                  </a:lnTo>
                  <a:lnTo>
                    <a:pt x="1310615" y="1606380"/>
                  </a:lnTo>
                  <a:lnTo>
                    <a:pt x="1294212" y="1530105"/>
                  </a:lnTo>
                  <a:lnTo>
                    <a:pt x="1277809" y="1606380"/>
                  </a:lnTo>
                  <a:lnTo>
                    <a:pt x="1229670" y="1606380"/>
                  </a:lnTo>
                  <a:lnTo>
                    <a:pt x="1255858" y="1313206"/>
                  </a:lnTo>
                  <a:lnTo>
                    <a:pt x="1173475" y="1358967"/>
                  </a:lnTo>
                  <a:cubicBezTo>
                    <a:pt x="1058632" y="1411899"/>
                    <a:pt x="925471" y="1442172"/>
                    <a:pt x="783488" y="1442172"/>
                  </a:cubicBezTo>
                  <a:lnTo>
                    <a:pt x="726474" y="1437565"/>
                  </a:lnTo>
                  <a:lnTo>
                    <a:pt x="741553" y="1606380"/>
                  </a:lnTo>
                  <a:lnTo>
                    <a:pt x="691490" y="1606380"/>
                  </a:lnTo>
                  <a:lnTo>
                    <a:pt x="675087" y="1530105"/>
                  </a:lnTo>
                  <a:lnTo>
                    <a:pt x="658684" y="1606380"/>
                  </a:lnTo>
                  <a:lnTo>
                    <a:pt x="610545" y="1606380"/>
                  </a:lnTo>
                  <a:lnTo>
                    <a:pt x="626347" y="1429474"/>
                  </a:lnTo>
                  <a:lnTo>
                    <a:pt x="625588" y="1429413"/>
                  </a:lnTo>
                  <a:lnTo>
                    <a:pt x="494226" y="1396727"/>
                  </a:lnTo>
                  <a:lnTo>
                    <a:pt x="512953" y="1606380"/>
                  </a:lnTo>
                  <a:lnTo>
                    <a:pt x="462890" y="1606380"/>
                  </a:lnTo>
                  <a:lnTo>
                    <a:pt x="446487" y="1530105"/>
                  </a:lnTo>
                  <a:lnTo>
                    <a:pt x="430084" y="1606380"/>
                  </a:lnTo>
                  <a:lnTo>
                    <a:pt x="381945" y="1606380"/>
                  </a:lnTo>
                  <a:lnTo>
                    <a:pt x="403921" y="1360363"/>
                  </a:lnTo>
                  <a:lnTo>
                    <a:pt x="396466" y="1357120"/>
                  </a:lnTo>
                  <a:lnTo>
                    <a:pt x="385091" y="1368554"/>
                  </a:lnTo>
                  <a:cubicBezTo>
                    <a:pt x="354124" y="1394043"/>
                    <a:pt x="316794" y="1408926"/>
                    <a:pt x="276610" y="1408926"/>
                  </a:cubicBezTo>
                  <a:cubicBezTo>
                    <a:pt x="169454" y="1408926"/>
                    <a:pt x="82586" y="1303090"/>
                    <a:pt x="82586" y="1172535"/>
                  </a:cubicBezTo>
                  <a:lnTo>
                    <a:pt x="93622" y="1105939"/>
                  </a:lnTo>
                  <a:lnTo>
                    <a:pt x="61570" y="1058606"/>
                  </a:lnTo>
                  <a:cubicBezTo>
                    <a:pt x="21924" y="983471"/>
                    <a:pt x="0" y="900864"/>
                    <a:pt x="0" y="814152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3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68388825-3906-4F79-B3B5-DECC6F50AC33}"/>
                </a:ext>
              </a:extLst>
            </p:cNvPr>
            <p:cNvSpPr/>
            <p:nvPr/>
          </p:nvSpPr>
          <p:spPr bwMode="auto">
            <a:xfrm>
              <a:off x="6147953" y="1794496"/>
              <a:ext cx="274869" cy="414452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052AB16D-EB05-405F-A565-49BDBCCAAC4C}"/>
                </a:ext>
              </a:extLst>
            </p:cNvPr>
            <p:cNvSpPr/>
            <p:nvPr/>
          </p:nvSpPr>
          <p:spPr bwMode="auto">
            <a:xfrm>
              <a:off x="6199666" y="1972618"/>
              <a:ext cx="224273" cy="236330"/>
            </a:xfrm>
            <a:custGeom>
              <a:avLst/>
              <a:gdLst>
                <a:gd name="connsiteX0" fmla="*/ 220376 w 224273"/>
                <a:gd name="connsiteY0" fmla="*/ 0 h 236330"/>
                <a:gd name="connsiteX1" fmla="*/ 224273 w 224273"/>
                <a:gd name="connsiteY1" fmla="*/ 29104 h 236330"/>
                <a:gd name="connsiteX2" fmla="*/ 86838 w 224273"/>
                <a:gd name="connsiteY2" fmla="*/ 236330 h 236330"/>
                <a:gd name="connsiteX3" fmla="*/ 33342 w 224273"/>
                <a:gd name="connsiteY3" fmla="*/ 220045 h 236330"/>
                <a:gd name="connsiteX4" fmla="*/ 0 w 224273"/>
                <a:gd name="connsiteY4" fmla="*/ 186150 h 236330"/>
                <a:gd name="connsiteX5" fmla="*/ 17631 w 224273"/>
                <a:gd name="connsiteY5" fmla="*/ 139998 h 236330"/>
                <a:gd name="connsiteX6" fmla="*/ 67031 w 224273"/>
                <a:gd name="connsiteY6" fmla="*/ 75324 h 236330"/>
                <a:gd name="connsiteX7" fmla="*/ 199108 w 224273"/>
                <a:gd name="connsiteY7" fmla="*/ 175 h 23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273" h="236330">
                  <a:moveTo>
                    <a:pt x="220376" y="0"/>
                  </a:moveTo>
                  <a:lnTo>
                    <a:pt x="224273" y="29104"/>
                  </a:lnTo>
                  <a:cubicBezTo>
                    <a:pt x="224273" y="143552"/>
                    <a:pt x="162741" y="236330"/>
                    <a:pt x="86838" y="236330"/>
                  </a:cubicBezTo>
                  <a:cubicBezTo>
                    <a:pt x="67862" y="236330"/>
                    <a:pt x="49785" y="230531"/>
                    <a:pt x="33342" y="220045"/>
                  </a:cubicBezTo>
                  <a:lnTo>
                    <a:pt x="0" y="186150"/>
                  </a:lnTo>
                  <a:lnTo>
                    <a:pt x="17631" y="139998"/>
                  </a:lnTo>
                  <a:cubicBezTo>
                    <a:pt x="30244" y="117549"/>
                    <a:pt x="46799" y="95556"/>
                    <a:pt x="67031" y="75324"/>
                  </a:cubicBezTo>
                  <a:cubicBezTo>
                    <a:pt x="107494" y="34861"/>
                    <a:pt x="155004" y="9105"/>
                    <a:pt x="199108" y="17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934511A5-6BEB-4BE8-AB97-599401BD38C1}"/>
                </a:ext>
              </a:extLst>
            </p:cNvPr>
            <p:cNvSpPr/>
            <p:nvPr/>
          </p:nvSpPr>
          <p:spPr bwMode="auto">
            <a:xfrm>
              <a:off x="6069872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3803B07F-B615-4DA0-B713-0C98F631DBBB}"/>
                </a:ext>
              </a:extLst>
            </p:cNvPr>
            <p:cNvSpPr/>
            <p:nvPr/>
          </p:nvSpPr>
          <p:spPr bwMode="auto">
            <a:xfrm>
              <a:off x="6124623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855B2CB7-5D82-4A84-8E3D-744EDFB9C8A8}"/>
                </a:ext>
              </a:extLst>
            </p:cNvPr>
            <p:cNvSpPr/>
            <p:nvPr/>
          </p:nvSpPr>
          <p:spPr bwMode="auto">
            <a:xfrm>
              <a:off x="6305598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F0D84D70-F0D1-4E69-B455-2E0237C3C3AD}"/>
                </a:ext>
              </a:extLst>
            </p:cNvPr>
            <p:cNvSpPr/>
            <p:nvPr/>
          </p:nvSpPr>
          <p:spPr bwMode="auto">
            <a:xfrm rot="15300000">
              <a:off x="6363476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458B3475-6FC6-4DE0-AE47-FDF7F08F147B}"/>
                </a:ext>
              </a:extLst>
            </p:cNvPr>
            <p:cNvSpPr/>
            <p:nvPr/>
          </p:nvSpPr>
          <p:spPr bwMode="auto">
            <a:xfrm>
              <a:off x="6698264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91D3CBDE-50E5-4EE7-A0DC-50AD41852225}"/>
                </a:ext>
              </a:extLst>
            </p:cNvPr>
            <p:cNvSpPr/>
            <p:nvPr/>
          </p:nvSpPr>
          <p:spPr bwMode="auto">
            <a:xfrm flipV="1">
              <a:off x="6139165" y="1464457"/>
              <a:ext cx="117366" cy="47883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B9BB5AF2-4633-4AE8-83EB-44A0CD663F82}"/>
                </a:ext>
              </a:extLst>
            </p:cNvPr>
            <p:cNvSpPr/>
            <p:nvPr/>
          </p:nvSpPr>
          <p:spPr bwMode="auto">
            <a:xfrm flipV="1">
              <a:off x="6387575" y="1464457"/>
              <a:ext cx="117366" cy="47883"/>
            </a:xfrm>
            <a:custGeom>
              <a:avLst/>
              <a:gdLst>
                <a:gd name="connsiteX0" fmla="*/ 58683 w 117366"/>
                <a:gd name="connsiteY0" fmla="*/ 0 h 89421"/>
                <a:gd name="connsiteX1" fmla="*/ 117366 w 117366"/>
                <a:gd name="connsiteY1" fmla="*/ 70371 h 89421"/>
                <a:gd name="connsiteX2" fmla="*/ 114159 w 117366"/>
                <a:gd name="connsiteY2" fmla="*/ 89421 h 89421"/>
                <a:gd name="connsiteX3" fmla="*/ 112755 w 117366"/>
                <a:gd name="connsiteY3" fmla="*/ 81079 h 89421"/>
                <a:gd name="connsiteX4" fmla="*/ 58683 w 117366"/>
                <a:gd name="connsiteY4" fmla="*/ 38100 h 89421"/>
                <a:gd name="connsiteX5" fmla="*/ 4612 w 117366"/>
                <a:gd name="connsiteY5" fmla="*/ 81079 h 89421"/>
                <a:gd name="connsiteX6" fmla="*/ 3207 w 117366"/>
                <a:gd name="connsiteY6" fmla="*/ 89421 h 89421"/>
                <a:gd name="connsiteX7" fmla="*/ 0 w 117366"/>
                <a:gd name="connsiteY7" fmla="*/ 70371 h 89421"/>
                <a:gd name="connsiteX8" fmla="*/ 58683 w 117366"/>
                <a:gd name="connsiteY8" fmla="*/ 0 h 8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66" h="89421">
                  <a:moveTo>
                    <a:pt x="58683" y="0"/>
                  </a:moveTo>
                  <a:cubicBezTo>
                    <a:pt x="91093" y="0"/>
                    <a:pt x="117366" y="31506"/>
                    <a:pt x="117366" y="70371"/>
                  </a:cubicBezTo>
                  <a:lnTo>
                    <a:pt x="114159" y="89421"/>
                  </a:lnTo>
                  <a:lnTo>
                    <a:pt x="112755" y="81079"/>
                  </a:lnTo>
                  <a:cubicBezTo>
                    <a:pt x="103846" y="55822"/>
                    <a:pt x="82991" y="38100"/>
                    <a:pt x="58683" y="38100"/>
                  </a:cubicBezTo>
                  <a:cubicBezTo>
                    <a:pt x="34376" y="38100"/>
                    <a:pt x="13520" y="55822"/>
                    <a:pt x="4612" y="81079"/>
                  </a:cubicBezTo>
                  <a:lnTo>
                    <a:pt x="3207" y="89421"/>
                  </a:lnTo>
                  <a:lnTo>
                    <a:pt x="0" y="70371"/>
                  </a:lnTo>
                  <a:cubicBezTo>
                    <a:pt x="0" y="31506"/>
                    <a:pt x="26273" y="0"/>
                    <a:pt x="5868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61BABC3F-DCAB-4054-9306-BB06DB735377}"/>
                </a:ext>
              </a:extLst>
            </p:cNvPr>
            <p:cNvGrpSpPr/>
            <p:nvPr/>
          </p:nvGrpSpPr>
          <p:grpSpPr>
            <a:xfrm>
              <a:off x="5704076" y="1526467"/>
              <a:ext cx="473462" cy="371339"/>
              <a:chOff x="5704076" y="3393367"/>
              <a:chExt cx="473462" cy="371339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70248FD-0C9F-4AB4-BE7F-8A3296113F5B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564B408-CC8A-4975-A941-74E8C27E178F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6919EF3B-27DA-4468-AA2A-4AB804C8F130}"/>
              </a:ext>
            </a:extLst>
          </p:cNvPr>
          <p:cNvGrpSpPr/>
          <p:nvPr/>
        </p:nvGrpSpPr>
        <p:grpSpPr>
          <a:xfrm>
            <a:off x="5694820" y="4874099"/>
            <a:ext cx="1995983" cy="1181738"/>
            <a:chOff x="5694820" y="4874099"/>
            <a:chExt cx="1995983" cy="1181738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92BF4C4A-4E15-4698-B97F-3AA4489D068F}"/>
                </a:ext>
              </a:extLst>
            </p:cNvPr>
            <p:cNvGrpSpPr/>
            <p:nvPr/>
          </p:nvGrpSpPr>
          <p:grpSpPr>
            <a:xfrm>
              <a:off x="6585924" y="4874099"/>
              <a:ext cx="658126" cy="232790"/>
              <a:chOff x="2836249" y="4876607"/>
              <a:chExt cx="658126" cy="232790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29695AB-4618-424A-81ED-4D3F6191233D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60EA7E9-80BB-4F9B-A662-B4EEA766BA96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8243DB01-CDC8-4C1F-8B24-CD26CCE6ACA6}"/>
                </a:ext>
              </a:extLst>
            </p:cNvPr>
            <p:cNvSpPr/>
            <p:nvPr/>
          </p:nvSpPr>
          <p:spPr bwMode="auto">
            <a:xfrm rot="10800000">
              <a:off x="6634045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C0CE8A72-5E80-4460-B98C-E5EC24D946AD}"/>
                </a:ext>
              </a:extLst>
            </p:cNvPr>
            <p:cNvSpPr/>
            <p:nvPr/>
          </p:nvSpPr>
          <p:spPr bwMode="auto">
            <a:xfrm rot="10800000">
              <a:off x="6758316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E450BC96-7E2B-48D8-9E3C-DCCFA90A1037}"/>
                </a:ext>
              </a:extLst>
            </p:cNvPr>
            <p:cNvSpPr/>
            <p:nvPr/>
          </p:nvSpPr>
          <p:spPr bwMode="auto">
            <a:xfrm rot="10800000" flipH="1">
              <a:off x="7261652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35E089E3-36DA-4CF7-A973-DA0A4EA07BB6}"/>
                </a:ext>
              </a:extLst>
            </p:cNvPr>
            <p:cNvSpPr/>
            <p:nvPr/>
          </p:nvSpPr>
          <p:spPr bwMode="auto">
            <a:xfrm rot="10800000" flipH="1">
              <a:off x="7137381" y="5580475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A48F847C-4404-4121-8581-528FD773AEB5}"/>
                </a:ext>
              </a:extLst>
            </p:cNvPr>
            <p:cNvSpPr/>
            <p:nvPr/>
          </p:nvSpPr>
          <p:spPr bwMode="auto">
            <a:xfrm rot="10800000" flipH="1" flipV="1">
              <a:off x="5989870" y="5041623"/>
              <a:ext cx="1700933" cy="907067"/>
            </a:xfrm>
            <a:custGeom>
              <a:avLst/>
              <a:gdLst>
                <a:gd name="connsiteX0" fmla="*/ 896445 w 1700933"/>
                <a:gd name="connsiteY0" fmla="*/ 0 h 907067"/>
                <a:gd name="connsiteX1" fmla="*/ 1535129 w 1700933"/>
                <a:gd name="connsiteY1" fmla="*/ 252729 h 907067"/>
                <a:gd name="connsiteX2" fmla="*/ 1571949 w 1700933"/>
                <a:gd name="connsiteY2" fmla="*/ 323540 h 907067"/>
                <a:gd name="connsiteX3" fmla="*/ 1630152 w 1700933"/>
                <a:gd name="connsiteY3" fmla="*/ 369160 h 907067"/>
                <a:gd name="connsiteX4" fmla="*/ 1683068 w 1700933"/>
                <a:gd name="connsiteY4" fmla="*/ 593490 h 907067"/>
                <a:gd name="connsiteX5" fmla="*/ 1632754 w 1700933"/>
                <a:gd name="connsiteY5" fmla="*/ 468438 h 907067"/>
                <a:gd name="connsiteX6" fmla="*/ 1588522 w 1700933"/>
                <a:gd name="connsiteY6" fmla="*/ 420181 h 907067"/>
                <a:gd name="connsiteX7" fmla="*/ 1575518 w 1700933"/>
                <a:gd name="connsiteY7" fmla="*/ 497192 h 907067"/>
                <a:gd name="connsiteX8" fmla="*/ 1386580 w 1700933"/>
                <a:gd name="connsiteY8" fmla="*/ 706398 h 907067"/>
                <a:gd name="connsiteX9" fmla="*/ 1358924 w 1700933"/>
                <a:gd name="connsiteY9" fmla="*/ 720019 h 907067"/>
                <a:gd name="connsiteX10" fmla="*/ 1358924 w 1700933"/>
                <a:gd name="connsiteY10" fmla="*/ 907067 h 907067"/>
                <a:gd name="connsiteX11" fmla="*/ 1271784 w 1700933"/>
                <a:gd name="connsiteY11" fmla="*/ 907067 h 907067"/>
                <a:gd name="connsiteX12" fmla="*/ 1271784 w 1700933"/>
                <a:gd name="connsiteY12" fmla="*/ 760883 h 907067"/>
                <a:gd name="connsiteX13" fmla="*/ 1234652 w 1700933"/>
                <a:gd name="connsiteY13" fmla="*/ 772915 h 907067"/>
                <a:gd name="connsiteX14" fmla="*/ 1234652 w 1700933"/>
                <a:gd name="connsiteY14" fmla="*/ 907066 h 907067"/>
                <a:gd name="connsiteX15" fmla="*/ 1147512 w 1700933"/>
                <a:gd name="connsiteY15" fmla="*/ 907066 h 907067"/>
                <a:gd name="connsiteX16" fmla="*/ 1147512 w 1700933"/>
                <a:gd name="connsiteY16" fmla="*/ 798551 h 907067"/>
                <a:gd name="connsiteX17" fmla="*/ 1036140 w 1700933"/>
                <a:gd name="connsiteY17" fmla="*/ 819189 h 907067"/>
                <a:gd name="connsiteX18" fmla="*/ 896445 w 1700933"/>
                <a:gd name="connsiteY18" fmla="*/ 827596 h 907067"/>
                <a:gd name="connsiteX19" fmla="*/ 855588 w 1700933"/>
                <a:gd name="connsiteY19" fmla="*/ 825751 h 907067"/>
                <a:gd name="connsiteX20" fmla="*/ 855588 w 1700933"/>
                <a:gd name="connsiteY20" fmla="*/ 907067 h 907067"/>
                <a:gd name="connsiteX21" fmla="*/ 768448 w 1700933"/>
                <a:gd name="connsiteY21" fmla="*/ 907067 h 907067"/>
                <a:gd name="connsiteX22" fmla="*/ 768448 w 1700933"/>
                <a:gd name="connsiteY22" fmla="*/ 819741 h 907067"/>
                <a:gd name="connsiteX23" fmla="*/ 731317 w 1700933"/>
                <a:gd name="connsiteY23" fmla="*/ 814633 h 907067"/>
                <a:gd name="connsiteX24" fmla="*/ 731317 w 1700933"/>
                <a:gd name="connsiteY24" fmla="*/ 907067 h 907067"/>
                <a:gd name="connsiteX25" fmla="*/ 644177 w 1700933"/>
                <a:gd name="connsiteY25" fmla="*/ 907067 h 907067"/>
                <a:gd name="connsiteX26" fmla="*/ 644177 w 1700933"/>
                <a:gd name="connsiteY26" fmla="*/ 798139 h 907067"/>
                <a:gd name="connsiteX27" fmla="*/ 595934 w 1700933"/>
                <a:gd name="connsiteY27" fmla="*/ 786791 h 907067"/>
                <a:gd name="connsiteX28" fmla="*/ 508896 w 1700933"/>
                <a:gd name="connsiteY28" fmla="*/ 756926 h 907067"/>
                <a:gd name="connsiteX29" fmla="*/ 472492 w 1700933"/>
                <a:gd name="connsiteY29" fmla="*/ 738994 h 907067"/>
                <a:gd name="connsiteX30" fmla="*/ 501678 w 1700933"/>
                <a:gd name="connsiteY30" fmla="*/ 708094 h 907067"/>
                <a:gd name="connsiteX31" fmla="*/ 514132 w 1700933"/>
                <a:gd name="connsiteY31" fmla="*/ 664060 h 907067"/>
                <a:gd name="connsiteX32" fmla="*/ 355648 w 1700933"/>
                <a:gd name="connsiteY32" fmla="*/ 678201 h 907067"/>
                <a:gd name="connsiteX33" fmla="*/ 300081 w 1700933"/>
                <a:gd name="connsiteY33" fmla="*/ 673243 h 907067"/>
                <a:gd name="connsiteX34" fmla="*/ 0 w 1700933"/>
                <a:gd name="connsiteY34" fmla="*/ 584206 h 907067"/>
                <a:gd name="connsiteX35" fmla="*/ 0 w 1700933"/>
                <a:gd name="connsiteY35" fmla="*/ 487045 h 907067"/>
                <a:gd name="connsiteX36" fmla="*/ 205369 w 1700933"/>
                <a:gd name="connsiteY36" fmla="*/ 426110 h 907067"/>
                <a:gd name="connsiteX37" fmla="*/ 203290 w 1700933"/>
                <a:gd name="connsiteY37" fmla="*/ 413798 h 907067"/>
                <a:gd name="connsiteX38" fmla="*/ 896445 w 1700933"/>
                <a:gd name="connsiteY38" fmla="*/ 0 h 90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0933" h="907067">
                  <a:moveTo>
                    <a:pt x="896445" y="0"/>
                  </a:moveTo>
                  <a:cubicBezTo>
                    <a:pt x="1183559" y="0"/>
                    <a:pt x="1429902" y="104211"/>
                    <a:pt x="1535129" y="252729"/>
                  </a:cubicBezTo>
                  <a:lnTo>
                    <a:pt x="1571949" y="323540"/>
                  </a:lnTo>
                  <a:lnTo>
                    <a:pt x="1630152" y="369160"/>
                  </a:lnTo>
                  <a:cubicBezTo>
                    <a:pt x="1696734" y="439527"/>
                    <a:pt x="1720788" y="528156"/>
                    <a:pt x="1683068" y="593490"/>
                  </a:cubicBezTo>
                  <a:cubicBezTo>
                    <a:pt x="1679660" y="551265"/>
                    <a:pt x="1661741" y="508014"/>
                    <a:pt x="1632754" y="468438"/>
                  </a:cubicBezTo>
                  <a:lnTo>
                    <a:pt x="1588522" y="420181"/>
                  </a:lnTo>
                  <a:lnTo>
                    <a:pt x="1575518" y="497192"/>
                  </a:lnTo>
                  <a:cubicBezTo>
                    <a:pt x="1547817" y="578004"/>
                    <a:pt x="1480657" y="650236"/>
                    <a:pt x="1386580" y="706398"/>
                  </a:cubicBezTo>
                  <a:lnTo>
                    <a:pt x="1358924" y="720019"/>
                  </a:lnTo>
                  <a:lnTo>
                    <a:pt x="1358924" y="907067"/>
                  </a:lnTo>
                  <a:lnTo>
                    <a:pt x="1271784" y="907067"/>
                  </a:lnTo>
                  <a:lnTo>
                    <a:pt x="1271784" y="760883"/>
                  </a:lnTo>
                  <a:lnTo>
                    <a:pt x="1234652" y="772915"/>
                  </a:lnTo>
                  <a:lnTo>
                    <a:pt x="1234652" y="907066"/>
                  </a:lnTo>
                  <a:lnTo>
                    <a:pt x="1147512" y="907066"/>
                  </a:lnTo>
                  <a:lnTo>
                    <a:pt x="1147512" y="798551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5588" y="825751"/>
                  </a:lnTo>
                  <a:lnTo>
                    <a:pt x="855588" y="907067"/>
                  </a:lnTo>
                  <a:lnTo>
                    <a:pt x="768448" y="907067"/>
                  </a:lnTo>
                  <a:lnTo>
                    <a:pt x="768448" y="819741"/>
                  </a:lnTo>
                  <a:lnTo>
                    <a:pt x="731317" y="814633"/>
                  </a:lnTo>
                  <a:lnTo>
                    <a:pt x="731317" y="907067"/>
                  </a:lnTo>
                  <a:lnTo>
                    <a:pt x="644177" y="907067"/>
                  </a:lnTo>
                  <a:lnTo>
                    <a:pt x="644177" y="798139"/>
                  </a:lnTo>
                  <a:lnTo>
                    <a:pt x="595934" y="786791"/>
                  </a:lnTo>
                  <a:cubicBezTo>
                    <a:pt x="565631" y="778074"/>
                    <a:pt x="536553" y="768080"/>
                    <a:pt x="508896" y="756926"/>
                  </a:cubicBezTo>
                  <a:lnTo>
                    <a:pt x="472492" y="738994"/>
                  </a:lnTo>
                  <a:lnTo>
                    <a:pt x="501678" y="708094"/>
                  </a:lnTo>
                  <a:cubicBezTo>
                    <a:pt x="509698" y="694560"/>
                    <a:pt x="514132" y="679679"/>
                    <a:pt x="514132" y="664060"/>
                  </a:cubicBez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27A18728-4436-430D-B807-DB22CF25FE15}"/>
                </a:ext>
              </a:extLst>
            </p:cNvPr>
            <p:cNvGrpSpPr/>
            <p:nvPr/>
          </p:nvGrpSpPr>
          <p:grpSpPr>
            <a:xfrm>
              <a:off x="5694820" y="5329497"/>
              <a:ext cx="310321" cy="243387"/>
              <a:chOff x="5704076" y="3393367"/>
              <a:chExt cx="473462" cy="371339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EB471081-8A2E-4E24-B28D-B0A70008DF32}"/>
                  </a:ext>
                </a:extLst>
              </p:cNvPr>
              <p:cNvSpPr/>
              <p:nvPr/>
            </p:nvSpPr>
            <p:spPr bwMode="auto">
              <a:xfrm>
                <a:off x="5704076" y="3393367"/>
                <a:ext cx="473462" cy="371339"/>
              </a:xfrm>
              <a:custGeom>
                <a:avLst/>
                <a:gdLst>
                  <a:gd name="connsiteX0" fmla="*/ 174738 w 473462"/>
                  <a:gd name="connsiteY0" fmla="*/ 331 h 371339"/>
                  <a:gd name="connsiteX1" fmla="*/ 364969 w 473462"/>
                  <a:gd name="connsiteY1" fmla="*/ 137627 h 371339"/>
                  <a:gd name="connsiteX2" fmla="*/ 473462 w 473462"/>
                  <a:gd name="connsiteY2" fmla="*/ 351827 h 371339"/>
                  <a:gd name="connsiteX3" fmla="*/ 233713 w 473462"/>
                  <a:gd name="connsiteY3" fmla="*/ 364969 h 371339"/>
                  <a:gd name="connsiteX4" fmla="*/ 6371 w 473462"/>
                  <a:gd name="connsiteY4" fmla="*/ 233713 h 371339"/>
                  <a:gd name="connsiteX5" fmla="*/ 137627 w 473462"/>
                  <a:gd name="connsiteY5" fmla="*/ 6371 h 371339"/>
                  <a:gd name="connsiteX6" fmla="*/ 174738 w 473462"/>
                  <a:gd name="connsiteY6" fmla="*/ 331 h 37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462" h="371339">
                    <a:moveTo>
                      <a:pt x="174738" y="331"/>
                    </a:moveTo>
                    <a:cubicBezTo>
                      <a:pt x="260922" y="-4842"/>
                      <a:pt x="341752" y="50981"/>
                      <a:pt x="364969" y="137627"/>
                    </a:cubicBezTo>
                    <a:cubicBezTo>
                      <a:pt x="385242" y="213285"/>
                      <a:pt x="421406" y="284685"/>
                      <a:pt x="473462" y="351827"/>
                    </a:cubicBezTo>
                    <a:cubicBezTo>
                      <a:pt x="389288" y="340316"/>
                      <a:pt x="309371" y="344697"/>
                      <a:pt x="233713" y="364969"/>
                    </a:cubicBezTo>
                    <a:cubicBezTo>
                      <a:pt x="134689" y="391502"/>
                      <a:pt x="32904" y="332737"/>
                      <a:pt x="6371" y="233713"/>
                    </a:cubicBezTo>
                    <a:cubicBezTo>
                      <a:pt x="-20163" y="134689"/>
                      <a:pt x="38603" y="32904"/>
                      <a:pt x="137627" y="6371"/>
                    </a:cubicBezTo>
                    <a:cubicBezTo>
                      <a:pt x="150005" y="3054"/>
                      <a:pt x="162426" y="1070"/>
                      <a:pt x="174738" y="3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18D33FA3-1C65-4108-98CF-98B60B586CB3}"/>
                  </a:ext>
                </a:extLst>
              </p:cNvPr>
              <p:cNvSpPr/>
              <p:nvPr/>
            </p:nvSpPr>
            <p:spPr bwMode="auto">
              <a:xfrm>
                <a:off x="5922168" y="3428999"/>
                <a:ext cx="115949" cy="130364"/>
              </a:xfrm>
              <a:custGeom>
                <a:avLst/>
                <a:gdLst>
                  <a:gd name="connsiteX0" fmla="*/ 55031 w 124601"/>
                  <a:gd name="connsiteY0" fmla="*/ 47708 h 140092"/>
                  <a:gd name="connsiteX1" fmla="*/ 106069 w 124601"/>
                  <a:gd name="connsiteY1" fmla="*/ 79519 h 140092"/>
                  <a:gd name="connsiteX2" fmla="*/ 119517 w 124601"/>
                  <a:gd name="connsiteY2" fmla="*/ 138136 h 140092"/>
                  <a:gd name="connsiteX3" fmla="*/ 68478 w 124601"/>
                  <a:gd name="connsiteY3" fmla="*/ 106325 h 140092"/>
                  <a:gd name="connsiteX4" fmla="*/ 55031 w 124601"/>
                  <a:gd name="connsiteY4" fmla="*/ 47708 h 140092"/>
                  <a:gd name="connsiteX5" fmla="*/ 24066 w 124601"/>
                  <a:gd name="connsiteY5" fmla="*/ 0 h 140092"/>
                  <a:gd name="connsiteX6" fmla="*/ 48132 w 124601"/>
                  <a:gd name="connsiteY6" fmla="*/ 24066 h 140092"/>
                  <a:gd name="connsiteX7" fmla="*/ 24066 w 124601"/>
                  <a:gd name="connsiteY7" fmla="*/ 48132 h 140092"/>
                  <a:gd name="connsiteX8" fmla="*/ 0 w 124601"/>
                  <a:gd name="connsiteY8" fmla="*/ 24066 h 140092"/>
                  <a:gd name="connsiteX9" fmla="*/ 24066 w 124601"/>
                  <a:gd name="connsiteY9" fmla="*/ 0 h 14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601" h="140092">
                    <a:moveTo>
                      <a:pt x="55031" y="47708"/>
                    </a:moveTo>
                    <a:cubicBezTo>
                      <a:pt x="65411" y="40306"/>
                      <a:pt x="88262" y="54548"/>
                      <a:pt x="106069" y="79519"/>
                    </a:cubicBezTo>
                    <a:cubicBezTo>
                      <a:pt x="123876" y="104490"/>
                      <a:pt x="129897" y="130734"/>
                      <a:pt x="119517" y="138136"/>
                    </a:cubicBezTo>
                    <a:cubicBezTo>
                      <a:pt x="109137" y="145538"/>
                      <a:pt x="86286" y="131296"/>
                      <a:pt x="68478" y="106325"/>
                    </a:cubicBezTo>
                    <a:cubicBezTo>
                      <a:pt x="50671" y="81354"/>
                      <a:pt x="44651" y="55110"/>
                      <a:pt x="55031" y="47708"/>
                    </a:cubicBezTo>
                    <a:close/>
                    <a:moveTo>
                      <a:pt x="24066" y="0"/>
                    </a:moveTo>
                    <a:cubicBezTo>
                      <a:pt x="37357" y="0"/>
                      <a:pt x="48132" y="10775"/>
                      <a:pt x="48132" y="24066"/>
                    </a:cubicBezTo>
                    <a:cubicBezTo>
                      <a:pt x="48132" y="37357"/>
                      <a:pt x="37357" y="48132"/>
                      <a:pt x="24066" y="48132"/>
                    </a:cubicBezTo>
                    <a:cubicBezTo>
                      <a:pt x="10775" y="48132"/>
                      <a:pt x="0" y="37357"/>
                      <a:pt x="0" y="24066"/>
                    </a:cubicBezTo>
                    <a:cubicBezTo>
                      <a:pt x="0" y="10775"/>
                      <a:pt x="10775" y="0"/>
                      <a:pt x="240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0FAE664D-7B29-4D03-B0EE-BE55C966B6ED}"/>
                </a:ext>
              </a:extLst>
            </p:cNvPr>
            <p:cNvSpPr/>
            <p:nvPr/>
          </p:nvSpPr>
          <p:spPr bwMode="auto">
            <a:xfrm rot="17100000">
              <a:off x="6349305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29B79D1A-74A6-4EB3-8D9D-BA0E78A06C6D}"/>
                </a:ext>
              </a:extLst>
            </p:cNvPr>
            <p:cNvSpPr/>
            <p:nvPr/>
          </p:nvSpPr>
          <p:spPr bwMode="auto">
            <a:xfrm rot="18900000">
              <a:off x="6715825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0DA5CC7B-8D7F-4E0A-8F7C-27B1501A3058}"/>
                </a:ext>
              </a:extLst>
            </p:cNvPr>
            <p:cNvSpPr/>
            <p:nvPr/>
          </p:nvSpPr>
          <p:spPr bwMode="auto">
            <a:xfrm rot="10800000">
              <a:off x="6276683" y="5381175"/>
              <a:ext cx="145708" cy="54426"/>
            </a:xfrm>
            <a:custGeom>
              <a:avLst/>
              <a:gdLst>
                <a:gd name="connsiteX0" fmla="*/ 41738 w 83476"/>
                <a:gd name="connsiteY0" fmla="*/ 0 h 60265"/>
                <a:gd name="connsiteX1" fmla="*/ 83476 w 83476"/>
                <a:gd name="connsiteY1" fmla="*/ 49940 h 60265"/>
                <a:gd name="connsiteX2" fmla="*/ 79902 w 83476"/>
                <a:gd name="connsiteY2" fmla="*/ 60265 h 60265"/>
                <a:gd name="connsiteX3" fmla="*/ 77090 w 83476"/>
                <a:gd name="connsiteY3" fmla="*/ 55275 h 60265"/>
                <a:gd name="connsiteX4" fmla="*/ 41738 w 83476"/>
                <a:gd name="connsiteY4" fmla="*/ 37758 h 60265"/>
                <a:gd name="connsiteX5" fmla="*/ 6387 w 83476"/>
                <a:gd name="connsiteY5" fmla="*/ 55275 h 60265"/>
                <a:gd name="connsiteX6" fmla="*/ 3574 w 83476"/>
                <a:gd name="connsiteY6" fmla="*/ 60265 h 60265"/>
                <a:gd name="connsiteX7" fmla="*/ 0 w 83476"/>
                <a:gd name="connsiteY7" fmla="*/ 49940 h 60265"/>
                <a:gd name="connsiteX8" fmla="*/ 41738 w 83476"/>
                <a:gd name="connsiteY8" fmla="*/ 0 h 6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76" h="60265">
                  <a:moveTo>
                    <a:pt x="41738" y="0"/>
                  </a:moveTo>
                  <a:cubicBezTo>
                    <a:pt x="64789" y="0"/>
                    <a:pt x="83476" y="22359"/>
                    <a:pt x="83476" y="49940"/>
                  </a:cubicBezTo>
                  <a:lnTo>
                    <a:pt x="79902" y="60265"/>
                  </a:lnTo>
                  <a:lnTo>
                    <a:pt x="77090" y="55275"/>
                  </a:lnTo>
                  <a:cubicBezTo>
                    <a:pt x="68042" y="44452"/>
                    <a:pt x="55544" y="37758"/>
                    <a:pt x="41738" y="37758"/>
                  </a:cubicBezTo>
                  <a:cubicBezTo>
                    <a:pt x="27933" y="37758"/>
                    <a:pt x="15434" y="44452"/>
                    <a:pt x="6387" y="55275"/>
                  </a:cubicBezTo>
                  <a:lnTo>
                    <a:pt x="3574" y="60265"/>
                  </a:lnTo>
                  <a:lnTo>
                    <a:pt x="0" y="49940"/>
                  </a:lnTo>
                  <a:cubicBezTo>
                    <a:pt x="0" y="22359"/>
                    <a:pt x="18687" y="0"/>
                    <a:pt x="4173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ACF45273-FD0F-4BD7-A88F-30F4D658C550}"/>
              </a:ext>
            </a:extLst>
          </p:cNvPr>
          <p:cNvGrpSpPr/>
          <p:nvPr/>
        </p:nvGrpSpPr>
        <p:grpSpPr>
          <a:xfrm>
            <a:off x="7764001" y="841266"/>
            <a:ext cx="1813669" cy="1672466"/>
            <a:chOff x="7764001" y="841266"/>
            <a:chExt cx="1813669" cy="1672466"/>
          </a:xfrm>
        </p:grpSpPr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A7164A86-03FB-424D-A051-4006298DA69B}"/>
                </a:ext>
              </a:extLst>
            </p:cNvPr>
            <p:cNvSpPr/>
            <p:nvPr/>
          </p:nvSpPr>
          <p:spPr bwMode="auto">
            <a:xfrm rot="900000">
              <a:off x="8776863" y="2116188"/>
              <a:ext cx="131008" cy="366659"/>
            </a:xfrm>
            <a:custGeom>
              <a:avLst/>
              <a:gdLst>
                <a:gd name="connsiteX0" fmla="*/ 56256 w 225025"/>
                <a:gd name="connsiteY0" fmla="*/ 0 h 583237"/>
                <a:gd name="connsiteX1" fmla="*/ 168769 w 225025"/>
                <a:gd name="connsiteY1" fmla="*/ 0 h 583237"/>
                <a:gd name="connsiteX2" fmla="*/ 225025 w 225025"/>
                <a:gd name="connsiteY2" fmla="*/ 583237 h 583237"/>
                <a:gd name="connsiteX3" fmla="*/ 139034 w 225025"/>
                <a:gd name="connsiteY3" fmla="*/ 583237 h 583237"/>
                <a:gd name="connsiteX4" fmla="*/ 110859 w 225025"/>
                <a:gd name="connsiteY4" fmla="*/ 461907 h 583237"/>
                <a:gd name="connsiteX5" fmla="*/ 82685 w 225025"/>
                <a:gd name="connsiteY5" fmla="*/ 583237 h 583237"/>
                <a:gd name="connsiteX6" fmla="*/ 0 w 225025"/>
                <a:gd name="connsiteY6" fmla="*/ 583237 h 5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25" h="583237">
                  <a:moveTo>
                    <a:pt x="56256" y="0"/>
                  </a:moveTo>
                  <a:lnTo>
                    <a:pt x="168769" y="0"/>
                  </a:lnTo>
                  <a:lnTo>
                    <a:pt x="225025" y="583237"/>
                  </a:lnTo>
                  <a:lnTo>
                    <a:pt x="139034" y="583237"/>
                  </a:lnTo>
                  <a:lnTo>
                    <a:pt x="110859" y="461907"/>
                  </a:lnTo>
                  <a:lnTo>
                    <a:pt x="82685" y="583237"/>
                  </a:lnTo>
                  <a:lnTo>
                    <a:pt x="0" y="583237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054516A1-668F-452E-BB74-894E787A6C10}"/>
                </a:ext>
              </a:extLst>
            </p:cNvPr>
            <p:cNvSpPr/>
            <p:nvPr/>
          </p:nvSpPr>
          <p:spPr bwMode="auto">
            <a:xfrm rot="15300000">
              <a:off x="7778487" y="1793875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484C5AAD-F510-4168-AB72-E204845B55CF}"/>
                </a:ext>
              </a:extLst>
            </p:cNvPr>
            <p:cNvSpPr/>
            <p:nvPr/>
          </p:nvSpPr>
          <p:spPr bwMode="auto">
            <a:xfrm>
              <a:off x="7852991" y="841266"/>
              <a:ext cx="1724679" cy="1672466"/>
            </a:xfrm>
            <a:custGeom>
              <a:avLst/>
              <a:gdLst>
                <a:gd name="connsiteX0" fmla="*/ 783756 w 1724679"/>
                <a:gd name="connsiteY0" fmla="*/ 0 h 1672466"/>
                <a:gd name="connsiteX1" fmla="*/ 748769 w 1724679"/>
                <a:gd name="connsiteY1" fmla="*/ 79184 h 1672466"/>
                <a:gd name="connsiteX2" fmla="*/ 738237 w 1724679"/>
                <a:gd name="connsiteY2" fmla="*/ 127927 h 1672466"/>
                <a:gd name="connsiteX3" fmla="*/ 751244 w 1724679"/>
                <a:gd name="connsiteY3" fmla="*/ 95557 h 1672466"/>
                <a:gd name="connsiteX4" fmla="*/ 849838 w 1724679"/>
                <a:gd name="connsiteY4" fmla="*/ 27028 h 1672466"/>
                <a:gd name="connsiteX5" fmla="*/ 809475 w 1724679"/>
                <a:gd name="connsiteY5" fmla="*/ 135407 h 1672466"/>
                <a:gd name="connsiteX6" fmla="*/ 809300 w 1724679"/>
                <a:gd name="connsiteY6" fmla="*/ 136968 h 1672466"/>
                <a:gd name="connsiteX7" fmla="*/ 834892 w 1724679"/>
                <a:gd name="connsiteY7" fmla="*/ 103318 h 1672466"/>
                <a:gd name="connsiteX8" fmla="*/ 948695 w 1724679"/>
                <a:gd name="connsiteY8" fmla="*/ 61500 h 1672466"/>
                <a:gd name="connsiteX9" fmla="*/ 912316 w 1724679"/>
                <a:gd name="connsiteY9" fmla="*/ 105256 h 1672466"/>
                <a:gd name="connsiteX10" fmla="*/ 888432 w 1724679"/>
                <a:gd name="connsiteY10" fmla="*/ 143315 h 1672466"/>
                <a:gd name="connsiteX11" fmla="*/ 888867 w 1724679"/>
                <a:gd name="connsiteY11" fmla="*/ 142743 h 1672466"/>
                <a:gd name="connsiteX12" fmla="*/ 1002670 w 1724679"/>
                <a:gd name="connsiteY12" fmla="*/ 100925 h 1672466"/>
                <a:gd name="connsiteX13" fmla="*/ 966291 w 1724679"/>
                <a:gd name="connsiteY13" fmla="*/ 144681 h 1672466"/>
                <a:gd name="connsiteX14" fmla="*/ 945413 w 1724679"/>
                <a:gd name="connsiteY14" fmla="*/ 177952 h 1672466"/>
                <a:gd name="connsiteX15" fmla="*/ 964166 w 1724679"/>
                <a:gd name="connsiteY15" fmla="*/ 162708 h 1672466"/>
                <a:gd name="connsiteX16" fmla="*/ 1050295 w 1724679"/>
                <a:gd name="connsiteY16" fmla="*/ 143384 h 1672466"/>
                <a:gd name="connsiteX17" fmla="*/ 1013916 w 1724679"/>
                <a:gd name="connsiteY17" fmla="*/ 187141 h 1672466"/>
                <a:gd name="connsiteX18" fmla="*/ 1006882 w 1724679"/>
                <a:gd name="connsiteY18" fmla="*/ 198350 h 1672466"/>
                <a:gd name="connsiteX19" fmla="*/ 1034163 w 1724679"/>
                <a:gd name="connsiteY19" fmla="*/ 184120 h 1672466"/>
                <a:gd name="connsiteX20" fmla="*/ 1091570 w 1724679"/>
                <a:gd name="connsiteY20" fmla="*/ 179778 h 1672466"/>
                <a:gd name="connsiteX21" fmla="*/ 1057889 w 1724679"/>
                <a:gd name="connsiteY21" fmla="*/ 220290 h 1672466"/>
                <a:gd name="connsiteX22" fmla="*/ 1069088 w 1724679"/>
                <a:gd name="connsiteY22" fmla="*/ 214448 h 1672466"/>
                <a:gd name="connsiteX23" fmla="*/ 1126495 w 1724679"/>
                <a:gd name="connsiteY23" fmla="*/ 210106 h 1672466"/>
                <a:gd name="connsiteX24" fmla="*/ 1100600 w 1724679"/>
                <a:gd name="connsiteY24" fmla="*/ 241253 h 1672466"/>
                <a:gd name="connsiteX25" fmla="*/ 1175523 w 1724679"/>
                <a:gd name="connsiteY25" fmla="*/ 270286 h 1672466"/>
                <a:gd name="connsiteX26" fmla="*/ 1538721 w 1724679"/>
                <a:gd name="connsiteY26" fmla="*/ 646422 h 1672466"/>
                <a:gd name="connsiteX27" fmla="*/ 1544182 w 1724679"/>
                <a:gd name="connsiteY27" fmla="*/ 667736 h 1672466"/>
                <a:gd name="connsiteX28" fmla="*/ 1661032 w 1724679"/>
                <a:gd name="connsiteY28" fmla="*/ 531273 h 1672466"/>
                <a:gd name="connsiteX29" fmla="*/ 1724679 w 1724679"/>
                <a:gd name="connsiteY29" fmla="*/ 594920 h 1672466"/>
                <a:gd name="connsiteX30" fmla="*/ 1560353 w 1724679"/>
                <a:gd name="connsiteY30" fmla="*/ 735627 h 1672466"/>
                <a:gd name="connsiteX31" fmla="*/ 1566976 w 1724679"/>
                <a:gd name="connsiteY31" fmla="*/ 814153 h 1672466"/>
                <a:gd name="connsiteX32" fmla="*/ 1337497 w 1724679"/>
                <a:gd name="connsiteY32" fmla="*/ 1258230 h 1672466"/>
                <a:gd name="connsiteX33" fmla="*/ 1225660 w 1724679"/>
                <a:gd name="connsiteY33" fmla="*/ 1332194 h 1672466"/>
                <a:gd name="connsiteX34" fmla="*/ 1169820 w 1724679"/>
                <a:gd name="connsiteY34" fmla="*/ 1652288 h 1672466"/>
                <a:gd name="connsiteX35" fmla="*/ 1121462 w 1724679"/>
                <a:gd name="connsiteY35" fmla="*/ 1639331 h 1672466"/>
                <a:gd name="connsiteX36" fmla="*/ 1125360 w 1724679"/>
                <a:gd name="connsiteY36" fmla="*/ 1561409 h 1672466"/>
                <a:gd name="connsiteX37" fmla="*/ 1089774 w 1724679"/>
                <a:gd name="connsiteY37" fmla="*/ 1630840 h 1672466"/>
                <a:gd name="connsiteX38" fmla="*/ 1043276 w 1724679"/>
                <a:gd name="connsiteY38" fmla="*/ 1618381 h 1672466"/>
                <a:gd name="connsiteX39" fmla="*/ 1132920 w 1724679"/>
                <a:gd name="connsiteY39" fmla="*/ 1373474 h 1672466"/>
                <a:gd name="connsiteX40" fmla="*/ 1088457 w 1724679"/>
                <a:gd name="connsiteY40" fmla="*/ 1392819 h 1672466"/>
                <a:gd name="connsiteX41" fmla="*/ 783488 w 1724679"/>
                <a:gd name="connsiteY41" fmla="*/ 1442172 h 1672466"/>
                <a:gd name="connsiteX42" fmla="*/ 722496 w 1724679"/>
                <a:gd name="connsiteY42" fmla="*/ 1437244 h 1672466"/>
                <a:gd name="connsiteX43" fmla="*/ 841796 w 1724679"/>
                <a:gd name="connsiteY43" fmla="*/ 1606962 h 1672466"/>
                <a:gd name="connsiteX44" fmla="*/ 798440 w 1724679"/>
                <a:gd name="connsiteY44" fmla="*/ 1631993 h 1672466"/>
                <a:gd name="connsiteX45" fmla="*/ 746096 w 1724679"/>
                <a:gd name="connsiteY45" fmla="*/ 1574138 h 1672466"/>
                <a:gd name="connsiteX46" fmla="*/ 770029 w 1724679"/>
                <a:gd name="connsiteY46" fmla="*/ 1648396 h 1672466"/>
                <a:gd name="connsiteX47" fmla="*/ 728340 w 1724679"/>
                <a:gd name="connsiteY47" fmla="*/ 1672466 h 1672466"/>
                <a:gd name="connsiteX48" fmla="*/ 614230 w 1724679"/>
                <a:gd name="connsiteY48" fmla="*/ 1426587 h 1672466"/>
                <a:gd name="connsiteX49" fmla="*/ 525096 w 1724679"/>
                <a:gd name="connsiteY49" fmla="*/ 1404409 h 1672466"/>
                <a:gd name="connsiteX50" fmla="*/ 667476 w 1724679"/>
                <a:gd name="connsiteY50" fmla="*/ 1606962 h 1672466"/>
                <a:gd name="connsiteX51" fmla="*/ 624120 w 1724679"/>
                <a:gd name="connsiteY51" fmla="*/ 1631993 h 1672466"/>
                <a:gd name="connsiteX52" fmla="*/ 571776 w 1724679"/>
                <a:gd name="connsiteY52" fmla="*/ 1574138 h 1672466"/>
                <a:gd name="connsiteX53" fmla="*/ 595709 w 1724679"/>
                <a:gd name="connsiteY53" fmla="*/ 1648396 h 1672466"/>
                <a:gd name="connsiteX54" fmla="*/ 554020 w 1724679"/>
                <a:gd name="connsiteY54" fmla="*/ 1672466 h 1672466"/>
                <a:gd name="connsiteX55" fmla="*/ 411470 w 1724679"/>
                <a:gd name="connsiteY55" fmla="*/ 1365305 h 1672466"/>
                <a:gd name="connsiteX56" fmla="*/ 377222 w 1724679"/>
                <a:gd name="connsiteY56" fmla="*/ 1351252 h 1672466"/>
                <a:gd name="connsiteX57" fmla="*/ 0 w 1724679"/>
                <a:gd name="connsiteY57" fmla="*/ 814153 h 1672466"/>
                <a:gd name="connsiteX58" fmla="*/ 478519 w 1724679"/>
                <a:gd name="connsiteY58" fmla="*/ 235486 h 1672466"/>
                <a:gd name="connsiteX59" fmla="*/ 509126 w 1724679"/>
                <a:gd name="connsiteY59" fmla="*/ 227870 h 1672466"/>
                <a:gd name="connsiteX60" fmla="*/ 505019 w 1724679"/>
                <a:gd name="connsiteY60" fmla="*/ 198567 h 1672466"/>
                <a:gd name="connsiteX61" fmla="*/ 560727 w 1724679"/>
                <a:gd name="connsiteY61" fmla="*/ 88715 h 1672466"/>
                <a:gd name="connsiteX62" fmla="*/ 565932 w 1724679"/>
                <a:gd name="connsiteY62" fmla="*/ 145033 h 1672466"/>
                <a:gd name="connsiteX63" fmla="*/ 577759 w 1724679"/>
                <a:gd name="connsiteY63" fmla="*/ 194095 h 1672466"/>
                <a:gd name="connsiteX64" fmla="*/ 584493 w 1724679"/>
                <a:gd name="connsiteY64" fmla="*/ 132864 h 1672466"/>
                <a:gd name="connsiteX65" fmla="*/ 661160 w 1724679"/>
                <a:gd name="connsiteY65" fmla="*/ 42295 h 1672466"/>
                <a:gd name="connsiteX66" fmla="*/ 654352 w 1724679"/>
                <a:gd name="connsiteY66" fmla="*/ 123428 h 1672466"/>
                <a:gd name="connsiteX67" fmla="*/ 678010 w 1724679"/>
                <a:gd name="connsiteY67" fmla="*/ 68529 h 1672466"/>
                <a:gd name="connsiteX68" fmla="*/ 783756 w 1724679"/>
                <a:gd name="connsiteY68" fmla="*/ 0 h 167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724679" h="1672466">
                  <a:moveTo>
                    <a:pt x="783756" y="0"/>
                  </a:moveTo>
                  <a:cubicBezTo>
                    <a:pt x="769672" y="23905"/>
                    <a:pt x="757936" y="50592"/>
                    <a:pt x="748769" y="79184"/>
                  </a:cubicBezTo>
                  <a:lnTo>
                    <a:pt x="738237" y="127927"/>
                  </a:lnTo>
                  <a:lnTo>
                    <a:pt x="751244" y="95557"/>
                  </a:lnTo>
                  <a:cubicBezTo>
                    <a:pt x="776476" y="53216"/>
                    <a:pt x="811335" y="27028"/>
                    <a:pt x="849838" y="27028"/>
                  </a:cubicBezTo>
                  <a:cubicBezTo>
                    <a:pt x="832329" y="58901"/>
                    <a:pt x="818713" y="95719"/>
                    <a:pt x="809475" y="135407"/>
                  </a:cubicBezTo>
                  <a:lnTo>
                    <a:pt x="809300" y="136968"/>
                  </a:lnTo>
                  <a:lnTo>
                    <a:pt x="834892" y="103318"/>
                  </a:lnTo>
                  <a:cubicBezTo>
                    <a:pt x="870737" y="68659"/>
                    <a:pt x="911503" y="51981"/>
                    <a:pt x="948695" y="61500"/>
                  </a:cubicBezTo>
                  <a:cubicBezTo>
                    <a:pt x="935920" y="74729"/>
                    <a:pt x="923751" y="89393"/>
                    <a:pt x="912316" y="105256"/>
                  </a:cubicBezTo>
                  <a:lnTo>
                    <a:pt x="888432" y="143315"/>
                  </a:lnTo>
                  <a:lnTo>
                    <a:pt x="888867" y="142743"/>
                  </a:lnTo>
                  <a:cubicBezTo>
                    <a:pt x="924712" y="108084"/>
                    <a:pt x="965478" y="91406"/>
                    <a:pt x="1002670" y="100925"/>
                  </a:cubicBezTo>
                  <a:cubicBezTo>
                    <a:pt x="989895" y="114155"/>
                    <a:pt x="977726" y="128818"/>
                    <a:pt x="966291" y="144681"/>
                  </a:cubicBezTo>
                  <a:lnTo>
                    <a:pt x="945413" y="177952"/>
                  </a:lnTo>
                  <a:lnTo>
                    <a:pt x="964166" y="162708"/>
                  </a:lnTo>
                  <a:cubicBezTo>
                    <a:pt x="992497" y="143842"/>
                    <a:pt x="1022401" y="136245"/>
                    <a:pt x="1050295" y="143384"/>
                  </a:cubicBezTo>
                  <a:cubicBezTo>
                    <a:pt x="1037520" y="156614"/>
                    <a:pt x="1025351" y="171277"/>
                    <a:pt x="1013916" y="187141"/>
                  </a:cubicBezTo>
                  <a:lnTo>
                    <a:pt x="1006882" y="198350"/>
                  </a:lnTo>
                  <a:lnTo>
                    <a:pt x="1034163" y="184120"/>
                  </a:lnTo>
                  <a:cubicBezTo>
                    <a:pt x="1053485" y="176808"/>
                    <a:pt x="1072974" y="175019"/>
                    <a:pt x="1091570" y="179778"/>
                  </a:cubicBezTo>
                  <a:lnTo>
                    <a:pt x="1057889" y="220290"/>
                  </a:lnTo>
                  <a:lnTo>
                    <a:pt x="1069088" y="214448"/>
                  </a:lnTo>
                  <a:cubicBezTo>
                    <a:pt x="1088410" y="207136"/>
                    <a:pt x="1107899" y="205347"/>
                    <a:pt x="1126495" y="210106"/>
                  </a:cubicBezTo>
                  <a:lnTo>
                    <a:pt x="1100600" y="241253"/>
                  </a:lnTo>
                  <a:lnTo>
                    <a:pt x="1175523" y="270286"/>
                  </a:lnTo>
                  <a:cubicBezTo>
                    <a:pt x="1351042" y="351752"/>
                    <a:pt x="1483475" y="486241"/>
                    <a:pt x="1538721" y="646422"/>
                  </a:cubicBezTo>
                  <a:lnTo>
                    <a:pt x="1544182" y="667736"/>
                  </a:lnTo>
                  <a:lnTo>
                    <a:pt x="1661032" y="531273"/>
                  </a:lnTo>
                  <a:lnTo>
                    <a:pt x="1724679" y="594920"/>
                  </a:lnTo>
                  <a:lnTo>
                    <a:pt x="1560353" y="735627"/>
                  </a:lnTo>
                  <a:lnTo>
                    <a:pt x="1566976" y="814153"/>
                  </a:lnTo>
                  <a:cubicBezTo>
                    <a:pt x="1566976" y="987575"/>
                    <a:pt x="1479281" y="1144580"/>
                    <a:pt x="1337497" y="1258230"/>
                  </a:cubicBezTo>
                  <a:lnTo>
                    <a:pt x="1225660" y="1332194"/>
                  </a:lnTo>
                  <a:lnTo>
                    <a:pt x="1169820" y="1652288"/>
                  </a:lnTo>
                  <a:lnTo>
                    <a:pt x="1121462" y="1639331"/>
                  </a:lnTo>
                  <a:lnTo>
                    <a:pt x="1125360" y="1561409"/>
                  </a:lnTo>
                  <a:lnTo>
                    <a:pt x="1089774" y="1630840"/>
                  </a:lnTo>
                  <a:lnTo>
                    <a:pt x="1043276" y="1618381"/>
                  </a:lnTo>
                  <a:lnTo>
                    <a:pt x="1132920" y="1373474"/>
                  </a:lnTo>
                  <a:lnTo>
                    <a:pt x="1088457" y="1392819"/>
                  </a:lnTo>
                  <a:cubicBezTo>
                    <a:pt x="994722" y="1424599"/>
                    <a:pt x="891665" y="1442172"/>
                    <a:pt x="783488" y="1442172"/>
                  </a:cubicBezTo>
                  <a:lnTo>
                    <a:pt x="722496" y="1437244"/>
                  </a:lnTo>
                  <a:lnTo>
                    <a:pt x="841796" y="1606962"/>
                  </a:lnTo>
                  <a:lnTo>
                    <a:pt x="798440" y="1631993"/>
                  </a:lnTo>
                  <a:lnTo>
                    <a:pt x="746096" y="1574138"/>
                  </a:lnTo>
                  <a:lnTo>
                    <a:pt x="770029" y="1648396"/>
                  </a:lnTo>
                  <a:lnTo>
                    <a:pt x="728340" y="1672466"/>
                  </a:lnTo>
                  <a:lnTo>
                    <a:pt x="614230" y="1426587"/>
                  </a:lnTo>
                  <a:lnTo>
                    <a:pt x="525096" y="1404409"/>
                  </a:lnTo>
                  <a:lnTo>
                    <a:pt x="667476" y="1606962"/>
                  </a:lnTo>
                  <a:lnTo>
                    <a:pt x="624120" y="1631993"/>
                  </a:lnTo>
                  <a:lnTo>
                    <a:pt x="571776" y="1574138"/>
                  </a:lnTo>
                  <a:lnTo>
                    <a:pt x="595709" y="1648396"/>
                  </a:lnTo>
                  <a:lnTo>
                    <a:pt x="554020" y="1672466"/>
                  </a:lnTo>
                  <a:lnTo>
                    <a:pt x="411470" y="1365305"/>
                  </a:lnTo>
                  <a:lnTo>
                    <a:pt x="377222" y="1351252"/>
                  </a:lnTo>
                  <a:cubicBezTo>
                    <a:pt x="151069" y="1241105"/>
                    <a:pt x="0" y="1041770"/>
                    <a:pt x="0" y="814153"/>
                  </a:cubicBezTo>
                  <a:cubicBezTo>
                    <a:pt x="0" y="554018"/>
                    <a:pt x="197314" y="330825"/>
                    <a:pt x="478519" y="235486"/>
                  </a:cubicBezTo>
                  <a:lnTo>
                    <a:pt x="509126" y="227870"/>
                  </a:lnTo>
                  <a:lnTo>
                    <a:pt x="505019" y="198567"/>
                  </a:lnTo>
                  <a:cubicBezTo>
                    <a:pt x="506293" y="148974"/>
                    <a:pt x="524963" y="108438"/>
                    <a:pt x="560727" y="88715"/>
                  </a:cubicBezTo>
                  <a:cubicBezTo>
                    <a:pt x="560937" y="107001"/>
                    <a:pt x="562699" y="125859"/>
                    <a:pt x="565932" y="145033"/>
                  </a:cubicBezTo>
                  <a:lnTo>
                    <a:pt x="577759" y="194095"/>
                  </a:lnTo>
                  <a:lnTo>
                    <a:pt x="584493" y="132864"/>
                  </a:lnTo>
                  <a:cubicBezTo>
                    <a:pt x="597394" y="85728"/>
                    <a:pt x="623969" y="51814"/>
                    <a:pt x="661160" y="42295"/>
                  </a:cubicBezTo>
                  <a:lnTo>
                    <a:pt x="654352" y="123428"/>
                  </a:lnTo>
                  <a:lnTo>
                    <a:pt x="678010" y="68529"/>
                  </a:lnTo>
                  <a:cubicBezTo>
                    <a:pt x="705073" y="26188"/>
                    <a:pt x="742460" y="0"/>
                    <a:pt x="783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80000">
                  <a:srgbClr val="6633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AC2785B5-6555-4627-ADAE-D79EE46CB640}"/>
                </a:ext>
              </a:extLst>
            </p:cNvPr>
            <p:cNvSpPr/>
            <p:nvPr/>
          </p:nvSpPr>
          <p:spPr bwMode="auto">
            <a:xfrm>
              <a:off x="7892076" y="1707887"/>
              <a:ext cx="460739" cy="341551"/>
            </a:xfrm>
            <a:prstGeom prst="ellipse">
              <a:avLst/>
            </a:prstGeom>
            <a:solidFill>
              <a:srgbClr val="FF5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6EA1C70B-584B-4ED8-8C19-C10DC7DAFE46}"/>
                </a:ext>
              </a:extLst>
            </p:cNvPr>
            <p:cNvSpPr/>
            <p:nvPr/>
          </p:nvSpPr>
          <p:spPr bwMode="auto">
            <a:xfrm>
              <a:off x="7946827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274BCCD9-5C96-4213-A094-40EA3711633E}"/>
                </a:ext>
              </a:extLst>
            </p:cNvPr>
            <p:cNvSpPr/>
            <p:nvPr/>
          </p:nvSpPr>
          <p:spPr bwMode="auto">
            <a:xfrm>
              <a:off x="8127802" y="1815333"/>
              <a:ext cx="117224" cy="1586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A9F1372A-4DAF-4330-ACA4-41AA968BAEBC}"/>
                </a:ext>
              </a:extLst>
            </p:cNvPr>
            <p:cNvSpPr/>
            <p:nvPr/>
          </p:nvSpPr>
          <p:spPr bwMode="auto">
            <a:xfrm>
              <a:off x="8520468" y="1230926"/>
              <a:ext cx="701216" cy="717576"/>
            </a:xfrm>
            <a:custGeom>
              <a:avLst/>
              <a:gdLst>
                <a:gd name="connsiteX0" fmla="*/ 601204 w 701216"/>
                <a:gd name="connsiteY0" fmla="*/ 509588 h 717576"/>
                <a:gd name="connsiteX1" fmla="*/ 543494 w 701216"/>
                <a:gd name="connsiteY1" fmla="*/ 613582 h 717576"/>
                <a:gd name="connsiteX2" fmla="*/ 601204 w 701216"/>
                <a:gd name="connsiteY2" fmla="*/ 717576 h 717576"/>
                <a:gd name="connsiteX3" fmla="*/ 485784 w 701216"/>
                <a:gd name="connsiteY3" fmla="*/ 613582 h 717576"/>
                <a:gd name="connsiteX4" fmla="*/ 601204 w 701216"/>
                <a:gd name="connsiteY4" fmla="*/ 509588 h 717576"/>
                <a:gd name="connsiteX5" fmla="*/ 372596 w 701216"/>
                <a:gd name="connsiteY5" fmla="*/ 509588 h 717576"/>
                <a:gd name="connsiteX6" fmla="*/ 314886 w 701216"/>
                <a:gd name="connsiteY6" fmla="*/ 613582 h 717576"/>
                <a:gd name="connsiteX7" fmla="*/ 372596 w 701216"/>
                <a:gd name="connsiteY7" fmla="*/ 717576 h 717576"/>
                <a:gd name="connsiteX8" fmla="*/ 257176 w 701216"/>
                <a:gd name="connsiteY8" fmla="*/ 613582 h 717576"/>
                <a:gd name="connsiteX9" fmla="*/ 372596 w 701216"/>
                <a:gd name="connsiteY9" fmla="*/ 509588 h 717576"/>
                <a:gd name="connsiteX10" fmla="*/ 134471 w 701216"/>
                <a:gd name="connsiteY10" fmla="*/ 509588 h 717576"/>
                <a:gd name="connsiteX11" fmla="*/ 76761 w 701216"/>
                <a:gd name="connsiteY11" fmla="*/ 613582 h 717576"/>
                <a:gd name="connsiteX12" fmla="*/ 134471 w 701216"/>
                <a:gd name="connsiteY12" fmla="*/ 717576 h 717576"/>
                <a:gd name="connsiteX13" fmla="*/ 19051 w 701216"/>
                <a:gd name="connsiteY13" fmla="*/ 613582 h 717576"/>
                <a:gd name="connsiteX14" fmla="*/ 134471 w 701216"/>
                <a:gd name="connsiteY14" fmla="*/ 509588 h 717576"/>
                <a:gd name="connsiteX15" fmla="*/ 701216 w 701216"/>
                <a:gd name="connsiteY15" fmla="*/ 252413 h 717576"/>
                <a:gd name="connsiteX16" fmla="*/ 643506 w 701216"/>
                <a:gd name="connsiteY16" fmla="*/ 356407 h 717576"/>
                <a:gd name="connsiteX17" fmla="*/ 701216 w 701216"/>
                <a:gd name="connsiteY17" fmla="*/ 460401 h 717576"/>
                <a:gd name="connsiteX18" fmla="*/ 585796 w 701216"/>
                <a:gd name="connsiteY18" fmla="*/ 356407 h 717576"/>
                <a:gd name="connsiteX19" fmla="*/ 701216 w 701216"/>
                <a:gd name="connsiteY19" fmla="*/ 252413 h 717576"/>
                <a:gd name="connsiteX20" fmla="*/ 472608 w 701216"/>
                <a:gd name="connsiteY20" fmla="*/ 252413 h 717576"/>
                <a:gd name="connsiteX21" fmla="*/ 414898 w 701216"/>
                <a:gd name="connsiteY21" fmla="*/ 356407 h 717576"/>
                <a:gd name="connsiteX22" fmla="*/ 472608 w 701216"/>
                <a:gd name="connsiteY22" fmla="*/ 460401 h 717576"/>
                <a:gd name="connsiteX23" fmla="*/ 357188 w 701216"/>
                <a:gd name="connsiteY23" fmla="*/ 356407 h 717576"/>
                <a:gd name="connsiteX24" fmla="*/ 472608 w 701216"/>
                <a:gd name="connsiteY24" fmla="*/ 252413 h 717576"/>
                <a:gd name="connsiteX25" fmla="*/ 234483 w 701216"/>
                <a:gd name="connsiteY25" fmla="*/ 252413 h 717576"/>
                <a:gd name="connsiteX26" fmla="*/ 176773 w 701216"/>
                <a:gd name="connsiteY26" fmla="*/ 356407 h 717576"/>
                <a:gd name="connsiteX27" fmla="*/ 234483 w 701216"/>
                <a:gd name="connsiteY27" fmla="*/ 460401 h 717576"/>
                <a:gd name="connsiteX28" fmla="*/ 119063 w 701216"/>
                <a:gd name="connsiteY28" fmla="*/ 356407 h 717576"/>
                <a:gd name="connsiteX29" fmla="*/ 234483 w 701216"/>
                <a:gd name="connsiteY29" fmla="*/ 252413 h 717576"/>
                <a:gd name="connsiteX30" fmla="*/ 582153 w 701216"/>
                <a:gd name="connsiteY30" fmla="*/ 0 h 717576"/>
                <a:gd name="connsiteX31" fmla="*/ 524443 w 701216"/>
                <a:gd name="connsiteY31" fmla="*/ 103994 h 717576"/>
                <a:gd name="connsiteX32" fmla="*/ 582153 w 701216"/>
                <a:gd name="connsiteY32" fmla="*/ 207988 h 717576"/>
                <a:gd name="connsiteX33" fmla="*/ 466733 w 701216"/>
                <a:gd name="connsiteY33" fmla="*/ 103994 h 717576"/>
                <a:gd name="connsiteX34" fmla="*/ 582153 w 701216"/>
                <a:gd name="connsiteY34" fmla="*/ 0 h 717576"/>
                <a:gd name="connsiteX35" fmla="*/ 353545 w 701216"/>
                <a:gd name="connsiteY35" fmla="*/ 0 h 717576"/>
                <a:gd name="connsiteX36" fmla="*/ 295835 w 701216"/>
                <a:gd name="connsiteY36" fmla="*/ 103994 h 717576"/>
                <a:gd name="connsiteX37" fmla="*/ 353545 w 701216"/>
                <a:gd name="connsiteY37" fmla="*/ 207988 h 717576"/>
                <a:gd name="connsiteX38" fmla="*/ 238125 w 701216"/>
                <a:gd name="connsiteY38" fmla="*/ 103994 h 717576"/>
                <a:gd name="connsiteX39" fmla="*/ 353545 w 701216"/>
                <a:gd name="connsiteY39" fmla="*/ 0 h 717576"/>
                <a:gd name="connsiteX40" fmla="*/ 115420 w 701216"/>
                <a:gd name="connsiteY40" fmla="*/ 0 h 717576"/>
                <a:gd name="connsiteX41" fmla="*/ 57710 w 701216"/>
                <a:gd name="connsiteY41" fmla="*/ 103994 h 717576"/>
                <a:gd name="connsiteX42" fmla="*/ 115420 w 701216"/>
                <a:gd name="connsiteY42" fmla="*/ 207988 h 717576"/>
                <a:gd name="connsiteX43" fmla="*/ 0 w 701216"/>
                <a:gd name="connsiteY43" fmla="*/ 103994 h 717576"/>
                <a:gd name="connsiteX44" fmla="*/ 115420 w 701216"/>
                <a:gd name="connsiteY44" fmla="*/ 0 h 7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01216" h="717576">
                  <a:moveTo>
                    <a:pt x="601204" y="509588"/>
                  </a:moveTo>
                  <a:cubicBezTo>
                    <a:pt x="564875" y="534138"/>
                    <a:pt x="543494" y="572666"/>
                    <a:pt x="543494" y="613582"/>
                  </a:cubicBezTo>
                  <a:cubicBezTo>
                    <a:pt x="543494" y="654498"/>
                    <a:pt x="564875" y="693027"/>
                    <a:pt x="601204" y="717576"/>
                  </a:cubicBezTo>
                  <a:cubicBezTo>
                    <a:pt x="537459" y="717576"/>
                    <a:pt x="485784" y="671016"/>
                    <a:pt x="485784" y="613582"/>
                  </a:cubicBezTo>
                  <a:cubicBezTo>
                    <a:pt x="485784" y="556148"/>
                    <a:pt x="537459" y="509588"/>
                    <a:pt x="601204" y="509588"/>
                  </a:cubicBezTo>
                  <a:close/>
                  <a:moveTo>
                    <a:pt x="372596" y="509588"/>
                  </a:moveTo>
                  <a:cubicBezTo>
                    <a:pt x="336267" y="534138"/>
                    <a:pt x="314886" y="572666"/>
                    <a:pt x="314886" y="613582"/>
                  </a:cubicBezTo>
                  <a:cubicBezTo>
                    <a:pt x="314886" y="654498"/>
                    <a:pt x="336267" y="693027"/>
                    <a:pt x="372596" y="717576"/>
                  </a:cubicBezTo>
                  <a:cubicBezTo>
                    <a:pt x="308851" y="717576"/>
                    <a:pt x="257176" y="671016"/>
                    <a:pt x="257176" y="613582"/>
                  </a:cubicBezTo>
                  <a:cubicBezTo>
                    <a:pt x="257176" y="556148"/>
                    <a:pt x="308851" y="509588"/>
                    <a:pt x="372596" y="509588"/>
                  </a:cubicBezTo>
                  <a:close/>
                  <a:moveTo>
                    <a:pt x="134471" y="509588"/>
                  </a:moveTo>
                  <a:cubicBezTo>
                    <a:pt x="98142" y="534138"/>
                    <a:pt x="76761" y="572666"/>
                    <a:pt x="76761" y="613582"/>
                  </a:cubicBezTo>
                  <a:cubicBezTo>
                    <a:pt x="76761" y="654498"/>
                    <a:pt x="98142" y="693027"/>
                    <a:pt x="134471" y="717576"/>
                  </a:cubicBezTo>
                  <a:cubicBezTo>
                    <a:pt x="70726" y="717576"/>
                    <a:pt x="19051" y="671016"/>
                    <a:pt x="19051" y="613582"/>
                  </a:cubicBezTo>
                  <a:cubicBezTo>
                    <a:pt x="19051" y="556148"/>
                    <a:pt x="70726" y="509588"/>
                    <a:pt x="134471" y="509588"/>
                  </a:cubicBezTo>
                  <a:close/>
                  <a:moveTo>
                    <a:pt x="701216" y="252413"/>
                  </a:moveTo>
                  <a:cubicBezTo>
                    <a:pt x="664887" y="276963"/>
                    <a:pt x="643506" y="315491"/>
                    <a:pt x="643506" y="356407"/>
                  </a:cubicBezTo>
                  <a:cubicBezTo>
                    <a:pt x="643506" y="397323"/>
                    <a:pt x="664887" y="435852"/>
                    <a:pt x="701216" y="460401"/>
                  </a:cubicBezTo>
                  <a:cubicBezTo>
                    <a:pt x="637471" y="460401"/>
                    <a:pt x="585796" y="413841"/>
                    <a:pt x="585796" y="356407"/>
                  </a:cubicBezTo>
                  <a:cubicBezTo>
                    <a:pt x="585796" y="298973"/>
                    <a:pt x="637471" y="252413"/>
                    <a:pt x="701216" y="252413"/>
                  </a:cubicBezTo>
                  <a:close/>
                  <a:moveTo>
                    <a:pt x="472608" y="252413"/>
                  </a:moveTo>
                  <a:cubicBezTo>
                    <a:pt x="436279" y="276963"/>
                    <a:pt x="414898" y="315491"/>
                    <a:pt x="414898" y="356407"/>
                  </a:cubicBezTo>
                  <a:cubicBezTo>
                    <a:pt x="414898" y="397323"/>
                    <a:pt x="436279" y="435852"/>
                    <a:pt x="472608" y="460401"/>
                  </a:cubicBezTo>
                  <a:cubicBezTo>
                    <a:pt x="408863" y="460401"/>
                    <a:pt x="357188" y="413841"/>
                    <a:pt x="357188" y="356407"/>
                  </a:cubicBezTo>
                  <a:cubicBezTo>
                    <a:pt x="357188" y="298973"/>
                    <a:pt x="408863" y="252413"/>
                    <a:pt x="472608" y="252413"/>
                  </a:cubicBezTo>
                  <a:close/>
                  <a:moveTo>
                    <a:pt x="234483" y="252413"/>
                  </a:moveTo>
                  <a:cubicBezTo>
                    <a:pt x="198154" y="276963"/>
                    <a:pt x="176773" y="315491"/>
                    <a:pt x="176773" y="356407"/>
                  </a:cubicBezTo>
                  <a:cubicBezTo>
                    <a:pt x="176773" y="397323"/>
                    <a:pt x="198154" y="435852"/>
                    <a:pt x="234483" y="460401"/>
                  </a:cubicBezTo>
                  <a:cubicBezTo>
                    <a:pt x="170738" y="460401"/>
                    <a:pt x="119063" y="413841"/>
                    <a:pt x="119063" y="356407"/>
                  </a:cubicBezTo>
                  <a:cubicBezTo>
                    <a:pt x="119063" y="298973"/>
                    <a:pt x="170738" y="252413"/>
                    <a:pt x="234483" y="252413"/>
                  </a:cubicBezTo>
                  <a:close/>
                  <a:moveTo>
                    <a:pt x="582153" y="0"/>
                  </a:moveTo>
                  <a:cubicBezTo>
                    <a:pt x="545824" y="24550"/>
                    <a:pt x="524443" y="63078"/>
                    <a:pt x="524443" y="103994"/>
                  </a:cubicBezTo>
                  <a:cubicBezTo>
                    <a:pt x="524443" y="144910"/>
                    <a:pt x="545824" y="183439"/>
                    <a:pt x="582153" y="207988"/>
                  </a:cubicBezTo>
                  <a:cubicBezTo>
                    <a:pt x="518408" y="207988"/>
                    <a:pt x="466733" y="161428"/>
                    <a:pt x="466733" y="103994"/>
                  </a:cubicBezTo>
                  <a:cubicBezTo>
                    <a:pt x="466733" y="46560"/>
                    <a:pt x="518408" y="0"/>
                    <a:pt x="582153" y="0"/>
                  </a:cubicBezTo>
                  <a:close/>
                  <a:moveTo>
                    <a:pt x="353545" y="0"/>
                  </a:moveTo>
                  <a:cubicBezTo>
                    <a:pt x="317216" y="24550"/>
                    <a:pt x="295835" y="63078"/>
                    <a:pt x="295835" y="103994"/>
                  </a:cubicBezTo>
                  <a:cubicBezTo>
                    <a:pt x="295835" y="144910"/>
                    <a:pt x="317216" y="183439"/>
                    <a:pt x="353545" y="207988"/>
                  </a:cubicBezTo>
                  <a:cubicBezTo>
                    <a:pt x="289800" y="207988"/>
                    <a:pt x="238125" y="161428"/>
                    <a:pt x="238125" y="103994"/>
                  </a:cubicBezTo>
                  <a:cubicBezTo>
                    <a:pt x="238125" y="46560"/>
                    <a:pt x="289800" y="0"/>
                    <a:pt x="353545" y="0"/>
                  </a:cubicBezTo>
                  <a:close/>
                  <a:moveTo>
                    <a:pt x="115420" y="0"/>
                  </a:moveTo>
                  <a:cubicBezTo>
                    <a:pt x="79091" y="24550"/>
                    <a:pt x="57710" y="63078"/>
                    <a:pt x="57710" y="103994"/>
                  </a:cubicBezTo>
                  <a:cubicBezTo>
                    <a:pt x="57710" y="144910"/>
                    <a:pt x="79091" y="183439"/>
                    <a:pt x="115420" y="207988"/>
                  </a:cubicBezTo>
                  <a:cubicBezTo>
                    <a:pt x="51675" y="207988"/>
                    <a:pt x="0" y="161428"/>
                    <a:pt x="0" y="103994"/>
                  </a:cubicBezTo>
                  <a:cubicBezTo>
                    <a:pt x="0" y="46560"/>
                    <a:pt x="51675" y="0"/>
                    <a:pt x="115420" y="0"/>
                  </a:cubicBezTo>
                  <a:close/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410F54DF-F0A2-440F-838D-1DF397CDF8CA}"/>
                </a:ext>
              </a:extLst>
            </p:cNvPr>
            <p:cNvSpPr/>
            <p:nvPr/>
          </p:nvSpPr>
          <p:spPr bwMode="auto">
            <a:xfrm rot="15300000">
              <a:off x="8185680" y="1793876"/>
              <a:ext cx="222705" cy="245805"/>
            </a:xfrm>
            <a:custGeom>
              <a:avLst/>
              <a:gdLst>
                <a:gd name="connsiteX0" fmla="*/ 222705 w 222705"/>
                <a:gd name="connsiteY0" fmla="*/ 0 h 245805"/>
                <a:gd name="connsiteX1" fmla="*/ 111198 w 222705"/>
                <a:gd name="connsiteY1" fmla="*/ 223014 h 245805"/>
                <a:gd name="connsiteX2" fmla="*/ 111503 w 222705"/>
                <a:gd name="connsiteY2" fmla="*/ 225615 h 245805"/>
                <a:gd name="connsiteX3" fmla="*/ 62611 w 222705"/>
                <a:gd name="connsiteY3" fmla="*/ 245805 h 245805"/>
                <a:gd name="connsiteX4" fmla="*/ 0 w 222705"/>
                <a:gd name="connsiteY4" fmla="*/ 219950 h 245805"/>
                <a:gd name="connsiteX5" fmla="*/ 4222 w 222705"/>
                <a:gd name="connsiteY5" fmla="*/ 178069 h 245805"/>
                <a:gd name="connsiteX6" fmla="*/ 222705 w 222705"/>
                <a:gd name="connsiteY6" fmla="*/ 0 h 24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05" h="245805">
                  <a:moveTo>
                    <a:pt x="222705" y="0"/>
                  </a:moveTo>
                  <a:cubicBezTo>
                    <a:pt x="152510" y="52647"/>
                    <a:pt x="111198" y="135270"/>
                    <a:pt x="111198" y="223014"/>
                  </a:cubicBezTo>
                  <a:lnTo>
                    <a:pt x="111503" y="225615"/>
                  </a:lnTo>
                  <a:lnTo>
                    <a:pt x="62611" y="245805"/>
                  </a:lnTo>
                  <a:lnTo>
                    <a:pt x="0" y="219950"/>
                  </a:lnTo>
                  <a:lnTo>
                    <a:pt x="4222" y="178069"/>
                  </a:lnTo>
                  <a:cubicBezTo>
                    <a:pt x="25017" y="76445"/>
                    <a:pt x="114934" y="0"/>
                    <a:pt x="22270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E789B522-B8EB-4E71-9055-8C18BF0DD222}"/>
                </a:ext>
              </a:extLst>
            </p:cNvPr>
            <p:cNvSpPr/>
            <p:nvPr/>
          </p:nvSpPr>
          <p:spPr bwMode="auto">
            <a:xfrm>
              <a:off x="7807325" y="1393825"/>
              <a:ext cx="273050" cy="27305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: 塗りつぶしなし 443">
              <a:extLst>
                <a:ext uri="{FF2B5EF4-FFF2-40B4-BE49-F238E27FC236}">
                  <a16:creationId xmlns:a16="http://schemas.microsoft.com/office/drawing/2014/main" id="{5C3F72B2-08C5-4EE7-AA87-68BC92CEC61B}"/>
                </a:ext>
              </a:extLst>
            </p:cNvPr>
            <p:cNvSpPr/>
            <p:nvPr/>
          </p:nvSpPr>
          <p:spPr bwMode="auto">
            <a:xfrm>
              <a:off x="7786212" y="1372538"/>
              <a:ext cx="317687" cy="317687"/>
            </a:xfrm>
            <a:prstGeom prst="donut">
              <a:avLst>
                <a:gd name="adj" fmla="val 1157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3F818B7A-379B-4773-B915-746515C704D7}"/>
                </a:ext>
              </a:extLst>
            </p:cNvPr>
            <p:cNvSpPr/>
            <p:nvPr/>
          </p:nvSpPr>
          <p:spPr bwMode="auto">
            <a:xfrm>
              <a:off x="8150225" y="1393825"/>
              <a:ext cx="273050" cy="27305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: 塗りつぶしなし 445">
              <a:extLst>
                <a:ext uri="{FF2B5EF4-FFF2-40B4-BE49-F238E27FC236}">
                  <a16:creationId xmlns:a16="http://schemas.microsoft.com/office/drawing/2014/main" id="{543DCB9E-5B28-4B9B-BB73-C231784AC1DD}"/>
                </a:ext>
              </a:extLst>
            </p:cNvPr>
            <p:cNvSpPr/>
            <p:nvPr/>
          </p:nvSpPr>
          <p:spPr bwMode="auto">
            <a:xfrm>
              <a:off x="8129112" y="1372538"/>
              <a:ext cx="317687" cy="317687"/>
            </a:xfrm>
            <a:prstGeom prst="donut">
              <a:avLst>
                <a:gd name="adj" fmla="val 1157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星: 12 pt 446">
              <a:extLst>
                <a:ext uri="{FF2B5EF4-FFF2-40B4-BE49-F238E27FC236}">
                  <a16:creationId xmlns:a16="http://schemas.microsoft.com/office/drawing/2014/main" id="{5830D914-74B9-49C0-8BA6-08BEAA9EB9C5}"/>
                </a:ext>
              </a:extLst>
            </p:cNvPr>
            <p:cNvSpPr/>
            <p:nvPr/>
          </p:nvSpPr>
          <p:spPr bwMode="auto">
            <a:xfrm>
              <a:off x="7764001" y="89155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F33EA586-B076-4BA2-A5D0-5C607CE0B83A}"/>
              </a:ext>
            </a:extLst>
          </p:cNvPr>
          <p:cNvGrpSpPr/>
          <p:nvPr/>
        </p:nvGrpSpPr>
        <p:grpSpPr>
          <a:xfrm>
            <a:off x="7789896" y="2691942"/>
            <a:ext cx="1709838" cy="1613873"/>
            <a:chOff x="7789896" y="2691942"/>
            <a:chExt cx="1709838" cy="1613873"/>
          </a:xfrm>
        </p:grpSpPr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2935FCED-892F-47B5-B029-224BB8CD13DE}"/>
                </a:ext>
              </a:extLst>
            </p:cNvPr>
            <p:cNvSpPr/>
            <p:nvPr/>
          </p:nvSpPr>
          <p:spPr bwMode="auto">
            <a:xfrm rot="900000">
              <a:off x="8629512" y="4126841"/>
              <a:ext cx="127474" cy="165221"/>
            </a:xfrm>
            <a:custGeom>
              <a:avLst/>
              <a:gdLst>
                <a:gd name="connsiteX0" fmla="*/ 295577 w 295577"/>
                <a:gd name="connsiteY0" fmla="*/ 0 h 272974"/>
                <a:gd name="connsiteX1" fmla="*/ 286962 w 295577"/>
                <a:gd name="connsiteY1" fmla="*/ 86327 h 272974"/>
                <a:gd name="connsiteX2" fmla="*/ 147788 w 295577"/>
                <a:gd name="connsiteY2" fmla="*/ 272974 h 272974"/>
                <a:gd name="connsiteX3" fmla="*/ 8614 w 295577"/>
                <a:gd name="connsiteY3" fmla="*/ 86327 h 272974"/>
                <a:gd name="connsiteX4" fmla="*/ 0 w 295577"/>
                <a:gd name="connsiteY4" fmla="*/ 0 h 272974"/>
                <a:gd name="connsiteX5" fmla="*/ 67195 w 295577"/>
                <a:gd name="connsiteY5" fmla="*/ 15940 h 272974"/>
                <a:gd name="connsiteX6" fmla="*/ 147788 w 295577"/>
                <a:gd name="connsiteY6" fmla="*/ 22149 h 272974"/>
                <a:gd name="connsiteX7" fmla="*/ 228381 w 295577"/>
                <a:gd name="connsiteY7" fmla="*/ 15940 h 27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577" h="272974">
                  <a:moveTo>
                    <a:pt x="295577" y="0"/>
                  </a:moveTo>
                  <a:lnTo>
                    <a:pt x="286962" y="86327"/>
                  </a:lnTo>
                  <a:cubicBezTo>
                    <a:pt x="264033" y="196012"/>
                    <a:pt x="210352" y="272974"/>
                    <a:pt x="147788" y="272974"/>
                  </a:cubicBezTo>
                  <a:cubicBezTo>
                    <a:pt x="85224" y="272974"/>
                    <a:pt x="31544" y="196012"/>
                    <a:pt x="8614" y="86327"/>
                  </a:cubicBezTo>
                  <a:lnTo>
                    <a:pt x="0" y="0"/>
                  </a:lnTo>
                  <a:lnTo>
                    <a:pt x="67195" y="15940"/>
                  </a:lnTo>
                  <a:cubicBezTo>
                    <a:pt x="93227" y="20011"/>
                    <a:pt x="120181" y="22149"/>
                    <a:pt x="147788" y="22149"/>
                  </a:cubicBezTo>
                  <a:cubicBezTo>
                    <a:pt x="175395" y="22149"/>
                    <a:pt x="202349" y="20011"/>
                    <a:pt x="228381" y="1594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CCEF65B3-7591-4D30-BF9A-391968B7B488}"/>
                </a:ext>
              </a:extLst>
            </p:cNvPr>
            <p:cNvSpPr/>
            <p:nvPr/>
          </p:nvSpPr>
          <p:spPr bwMode="auto">
            <a:xfrm rot="16200000">
              <a:off x="7819650" y="3102640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5D61ED8F-DFB5-4DF5-97D8-256944EB7E75}"/>
                </a:ext>
              </a:extLst>
            </p:cNvPr>
            <p:cNvSpPr/>
            <p:nvPr/>
          </p:nvSpPr>
          <p:spPr bwMode="auto">
            <a:xfrm rot="16200000">
              <a:off x="7852028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8ABE7B24-BF96-417E-8BAC-0EF54FE8BC23}"/>
                </a:ext>
              </a:extLst>
            </p:cNvPr>
            <p:cNvSpPr/>
            <p:nvPr/>
          </p:nvSpPr>
          <p:spPr bwMode="auto">
            <a:xfrm rot="16200000">
              <a:off x="7992444" y="2798525"/>
              <a:ext cx="1406922" cy="1607658"/>
            </a:xfrm>
            <a:custGeom>
              <a:avLst/>
              <a:gdLst>
                <a:gd name="connsiteX0" fmla="*/ 1406407 w 1406922"/>
                <a:gd name="connsiteY0" fmla="*/ 631137 h 1607658"/>
                <a:gd name="connsiteX1" fmla="*/ 1384362 w 1406922"/>
                <a:gd name="connsiteY1" fmla="*/ 827586 h 1607658"/>
                <a:gd name="connsiteX2" fmla="*/ 1084913 w 1406922"/>
                <a:gd name="connsiteY2" fmla="*/ 1222721 h 1607658"/>
                <a:gd name="connsiteX3" fmla="*/ 1058319 w 1406922"/>
                <a:gd name="connsiteY3" fmla="*/ 1236326 h 1607658"/>
                <a:gd name="connsiteX4" fmla="*/ 765058 w 1406922"/>
                <a:gd name="connsiteY4" fmla="*/ 1514470 h 1607658"/>
                <a:gd name="connsiteX5" fmla="*/ 800045 w 1406922"/>
                <a:gd name="connsiteY5" fmla="*/ 1368564 h 1607658"/>
                <a:gd name="connsiteX6" fmla="*/ 624492 w 1406922"/>
                <a:gd name="connsiteY6" fmla="*/ 1535069 h 1607658"/>
                <a:gd name="connsiteX7" fmla="*/ 678807 w 1406922"/>
                <a:gd name="connsiteY7" fmla="*/ 1308557 h 1607658"/>
                <a:gd name="connsiteX8" fmla="*/ 671297 w 1406922"/>
                <a:gd name="connsiteY8" fmla="*/ 1307336 h 1607658"/>
                <a:gd name="connsiteX9" fmla="*/ 502077 w 1406922"/>
                <a:gd name="connsiteY9" fmla="*/ 1607658 h 1607658"/>
                <a:gd name="connsiteX10" fmla="*/ 505674 w 1406922"/>
                <a:gd name="connsiteY10" fmla="*/ 1264452 h 1607658"/>
                <a:gd name="connsiteX11" fmla="*/ 492469 w 1406922"/>
                <a:gd name="connsiteY11" fmla="*/ 1259447 h 1607658"/>
                <a:gd name="connsiteX12" fmla="*/ 424853 w 1406922"/>
                <a:gd name="connsiteY12" fmla="*/ 1487487 h 1607658"/>
                <a:gd name="connsiteX13" fmla="*/ 349576 w 1406922"/>
                <a:gd name="connsiteY13" fmla="*/ 1233607 h 1607658"/>
                <a:gd name="connsiteX14" fmla="*/ 303007 w 1406922"/>
                <a:gd name="connsiteY14" fmla="*/ 1390664 h 1607658"/>
                <a:gd name="connsiteX15" fmla="*/ 185004 w 1406922"/>
                <a:gd name="connsiteY15" fmla="*/ 992689 h 1607658"/>
                <a:gd name="connsiteX16" fmla="*/ 176316 w 1406922"/>
                <a:gd name="connsiteY16" fmla="*/ 979262 h 1607658"/>
                <a:gd name="connsiteX17" fmla="*/ 175590 w 1406922"/>
                <a:gd name="connsiteY17" fmla="*/ 977573 h 1607658"/>
                <a:gd name="connsiteX18" fmla="*/ 124385 w 1406922"/>
                <a:gd name="connsiteY18" fmla="*/ 960496 h 1607658"/>
                <a:gd name="connsiteX19" fmla="*/ 10980 w 1406922"/>
                <a:gd name="connsiteY19" fmla="*/ 867971 h 1607658"/>
                <a:gd name="connsiteX20" fmla="*/ 100816 w 1406922"/>
                <a:gd name="connsiteY20" fmla="*/ 840003 h 1607658"/>
                <a:gd name="connsiteX21" fmla="*/ 118813 w 1406922"/>
                <a:gd name="connsiteY21" fmla="*/ 841498 h 1607658"/>
                <a:gd name="connsiteX22" fmla="*/ 104041 w 1406922"/>
                <a:gd name="connsiteY22" fmla="*/ 782679 h 1607658"/>
                <a:gd name="connsiteX23" fmla="*/ 94282 w 1406922"/>
                <a:gd name="connsiteY23" fmla="*/ 712461 h 1607658"/>
                <a:gd name="connsiteX24" fmla="*/ 93971 w 1406922"/>
                <a:gd name="connsiteY24" fmla="*/ 682334 h 1607658"/>
                <a:gd name="connsiteX25" fmla="*/ 78833 w 1406922"/>
                <a:gd name="connsiteY25" fmla="*/ 683111 h 1607658"/>
                <a:gd name="connsiteX26" fmla="*/ 805 w 1406922"/>
                <a:gd name="connsiteY26" fmla="*/ 651979 h 1607658"/>
                <a:gd name="connsiteX27" fmla="*/ 94392 w 1406922"/>
                <a:gd name="connsiteY27" fmla="*/ 564763 h 1607658"/>
                <a:gd name="connsiteX28" fmla="*/ 102278 w 1406922"/>
                <a:gd name="connsiteY28" fmla="*/ 562037 h 1607658"/>
                <a:gd name="connsiteX29" fmla="*/ 104493 w 1406922"/>
                <a:gd name="connsiteY29" fmla="*/ 548561 h 1607658"/>
                <a:gd name="connsiteX30" fmla="*/ 103214 w 1406922"/>
                <a:gd name="connsiteY30" fmla="*/ 548627 h 1607658"/>
                <a:gd name="connsiteX31" fmla="*/ 25186 w 1406922"/>
                <a:gd name="connsiteY31" fmla="*/ 517495 h 1607658"/>
                <a:gd name="connsiteX32" fmla="*/ 118773 w 1406922"/>
                <a:gd name="connsiteY32" fmla="*/ 430279 h 1607658"/>
                <a:gd name="connsiteX33" fmla="*/ 138804 w 1406922"/>
                <a:gd name="connsiteY33" fmla="*/ 423356 h 1607658"/>
                <a:gd name="connsiteX34" fmla="*/ 161739 w 1406922"/>
                <a:gd name="connsiteY34" fmla="*/ 362843 h 1607658"/>
                <a:gd name="connsiteX35" fmla="*/ 230667 w 1406922"/>
                <a:gd name="connsiteY35" fmla="*/ 253578 h 1607658"/>
                <a:gd name="connsiteX36" fmla="*/ 239350 w 1406922"/>
                <a:gd name="connsiteY36" fmla="*/ 244426 h 1607658"/>
                <a:gd name="connsiteX37" fmla="*/ 239224 w 1406922"/>
                <a:gd name="connsiteY37" fmla="*/ 243068 h 1607658"/>
                <a:gd name="connsiteX38" fmla="*/ 399356 w 1406922"/>
                <a:gd name="connsiteY38" fmla="*/ 68371 h 1607658"/>
                <a:gd name="connsiteX39" fmla="*/ 392427 w 1406922"/>
                <a:gd name="connsiteY39" fmla="*/ 108450 h 1607658"/>
                <a:gd name="connsiteX40" fmla="*/ 420808 w 1406922"/>
                <a:gd name="connsiteY40" fmla="*/ 88224 h 1607658"/>
                <a:gd name="connsiteX41" fmla="*/ 919581 w 1406922"/>
                <a:gd name="connsiteY41" fmla="*/ 22560 h 1607658"/>
                <a:gd name="connsiteX42" fmla="*/ 1406407 w 1406922"/>
                <a:gd name="connsiteY42" fmla="*/ 631137 h 160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406922" h="1607658">
                  <a:moveTo>
                    <a:pt x="1406407" y="631137"/>
                  </a:moveTo>
                  <a:cubicBezTo>
                    <a:pt x="1408977" y="695750"/>
                    <a:pt x="1401979" y="761840"/>
                    <a:pt x="1384362" y="827586"/>
                  </a:cubicBezTo>
                  <a:cubicBezTo>
                    <a:pt x="1338118" y="1000171"/>
                    <a:pt x="1227323" y="1138221"/>
                    <a:pt x="1084913" y="1222721"/>
                  </a:cubicBezTo>
                  <a:lnTo>
                    <a:pt x="1058319" y="1236326"/>
                  </a:lnTo>
                  <a:lnTo>
                    <a:pt x="765058" y="1514470"/>
                  </a:lnTo>
                  <a:lnTo>
                    <a:pt x="800045" y="1368564"/>
                  </a:lnTo>
                  <a:lnTo>
                    <a:pt x="624492" y="1535069"/>
                  </a:lnTo>
                  <a:lnTo>
                    <a:pt x="678807" y="1308557"/>
                  </a:lnTo>
                  <a:lnTo>
                    <a:pt x="671297" y="1307336"/>
                  </a:lnTo>
                  <a:lnTo>
                    <a:pt x="502077" y="1607658"/>
                  </a:lnTo>
                  <a:lnTo>
                    <a:pt x="505674" y="1264452"/>
                  </a:lnTo>
                  <a:lnTo>
                    <a:pt x="492469" y="1259447"/>
                  </a:lnTo>
                  <a:lnTo>
                    <a:pt x="424853" y="1487487"/>
                  </a:lnTo>
                  <a:lnTo>
                    <a:pt x="349576" y="1233607"/>
                  </a:lnTo>
                  <a:lnTo>
                    <a:pt x="303007" y="1390664"/>
                  </a:lnTo>
                  <a:lnTo>
                    <a:pt x="185004" y="992689"/>
                  </a:lnTo>
                  <a:lnTo>
                    <a:pt x="176316" y="979262"/>
                  </a:lnTo>
                  <a:lnTo>
                    <a:pt x="175590" y="977573"/>
                  </a:lnTo>
                  <a:lnTo>
                    <a:pt x="124385" y="960496"/>
                  </a:lnTo>
                  <a:cubicBezTo>
                    <a:pt x="51172" y="930641"/>
                    <a:pt x="3997" y="894033"/>
                    <a:pt x="10980" y="867971"/>
                  </a:cubicBezTo>
                  <a:cubicBezTo>
                    <a:pt x="16218" y="848424"/>
                    <a:pt x="50804" y="838972"/>
                    <a:pt x="100816" y="840003"/>
                  </a:cubicBezTo>
                  <a:lnTo>
                    <a:pt x="118813" y="841498"/>
                  </a:lnTo>
                  <a:lnTo>
                    <a:pt x="104041" y="782679"/>
                  </a:lnTo>
                  <a:cubicBezTo>
                    <a:pt x="99541" y="759572"/>
                    <a:pt x="96270" y="736136"/>
                    <a:pt x="94282" y="712461"/>
                  </a:cubicBezTo>
                  <a:lnTo>
                    <a:pt x="93971" y="682334"/>
                  </a:lnTo>
                  <a:lnTo>
                    <a:pt x="78833" y="683111"/>
                  </a:lnTo>
                  <a:cubicBezTo>
                    <a:pt x="36032" y="682210"/>
                    <a:pt x="6043" y="671526"/>
                    <a:pt x="805" y="651979"/>
                  </a:cubicBezTo>
                  <a:cubicBezTo>
                    <a:pt x="-6178" y="625916"/>
                    <a:pt x="32825" y="591498"/>
                    <a:pt x="94392" y="564763"/>
                  </a:cubicBezTo>
                  <a:lnTo>
                    <a:pt x="102278" y="562037"/>
                  </a:lnTo>
                  <a:lnTo>
                    <a:pt x="104493" y="548561"/>
                  </a:lnTo>
                  <a:lnTo>
                    <a:pt x="103214" y="548627"/>
                  </a:lnTo>
                  <a:cubicBezTo>
                    <a:pt x="60413" y="547726"/>
                    <a:pt x="30424" y="537042"/>
                    <a:pt x="25186" y="517495"/>
                  </a:cubicBezTo>
                  <a:cubicBezTo>
                    <a:pt x="18203" y="491432"/>
                    <a:pt x="57206" y="457014"/>
                    <a:pt x="118773" y="430279"/>
                  </a:cubicBezTo>
                  <a:lnTo>
                    <a:pt x="138804" y="423356"/>
                  </a:lnTo>
                  <a:lnTo>
                    <a:pt x="161739" y="362843"/>
                  </a:lnTo>
                  <a:cubicBezTo>
                    <a:pt x="181271" y="323778"/>
                    <a:pt x="204427" y="287253"/>
                    <a:pt x="230667" y="253578"/>
                  </a:cubicBezTo>
                  <a:lnTo>
                    <a:pt x="239350" y="244426"/>
                  </a:lnTo>
                  <a:lnTo>
                    <a:pt x="239224" y="243068"/>
                  </a:lnTo>
                  <a:cubicBezTo>
                    <a:pt x="239224" y="146585"/>
                    <a:pt x="310918" y="68371"/>
                    <a:pt x="399356" y="68371"/>
                  </a:cubicBezTo>
                  <a:lnTo>
                    <a:pt x="392427" y="108450"/>
                  </a:lnTo>
                  <a:lnTo>
                    <a:pt x="420808" y="88224"/>
                  </a:lnTo>
                  <a:cubicBezTo>
                    <a:pt x="566489" y="4116"/>
                    <a:pt x="744257" y="-24419"/>
                    <a:pt x="919581" y="22560"/>
                  </a:cubicBezTo>
                  <a:cubicBezTo>
                    <a:pt x="1204481" y="98899"/>
                    <a:pt x="1395272" y="351148"/>
                    <a:pt x="1406407" y="631137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月 452">
              <a:extLst>
                <a:ext uri="{FF2B5EF4-FFF2-40B4-BE49-F238E27FC236}">
                  <a16:creationId xmlns:a16="http://schemas.microsoft.com/office/drawing/2014/main" id="{F2089A08-5483-4EF6-A8F1-4EB69D4FF1AB}"/>
                </a:ext>
              </a:extLst>
            </p:cNvPr>
            <p:cNvSpPr/>
            <p:nvPr/>
          </p:nvSpPr>
          <p:spPr bwMode="auto">
            <a:xfrm rot="16200000">
              <a:off x="8077223" y="3851772"/>
              <a:ext cx="110365" cy="25876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3F1B3B26-54E9-472C-9DC5-12740EFD905D}"/>
                </a:ext>
              </a:extLst>
            </p:cNvPr>
            <p:cNvSpPr/>
            <p:nvPr/>
          </p:nvSpPr>
          <p:spPr bwMode="auto">
            <a:xfrm>
              <a:off x="7882541" y="3639703"/>
              <a:ext cx="483848" cy="328966"/>
            </a:xfrm>
            <a:custGeom>
              <a:avLst/>
              <a:gdLst>
                <a:gd name="connsiteX0" fmla="*/ 239665 w 560918"/>
                <a:gd name="connsiteY0" fmla="*/ 0 h 381366"/>
                <a:gd name="connsiteX1" fmla="*/ 263259 w 560918"/>
                <a:gd name="connsiteY1" fmla="*/ 1893 h 381366"/>
                <a:gd name="connsiteX2" fmla="*/ 289936 w 560918"/>
                <a:gd name="connsiteY2" fmla="*/ 0 h 381366"/>
                <a:gd name="connsiteX3" fmla="*/ 560918 w 560918"/>
                <a:gd name="connsiteY3" fmla="*/ 190683 h 381366"/>
                <a:gd name="connsiteX4" fmla="*/ 289936 w 560918"/>
                <a:gd name="connsiteY4" fmla="*/ 381366 h 381366"/>
                <a:gd name="connsiteX5" fmla="*/ 263259 w 560918"/>
                <a:gd name="connsiteY5" fmla="*/ 379474 h 381366"/>
                <a:gd name="connsiteX6" fmla="*/ 239665 w 560918"/>
                <a:gd name="connsiteY6" fmla="*/ 381366 h 381366"/>
                <a:gd name="connsiteX7" fmla="*/ 0 w 560918"/>
                <a:gd name="connsiteY7" fmla="*/ 190683 h 381366"/>
                <a:gd name="connsiteX8" fmla="*/ 239665 w 560918"/>
                <a:gd name="connsiteY8" fmla="*/ 0 h 38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0918" h="381366">
                  <a:moveTo>
                    <a:pt x="239665" y="0"/>
                  </a:moveTo>
                  <a:lnTo>
                    <a:pt x="263259" y="1893"/>
                  </a:lnTo>
                  <a:lnTo>
                    <a:pt x="289936" y="0"/>
                  </a:lnTo>
                  <a:cubicBezTo>
                    <a:pt x="439595" y="0"/>
                    <a:pt x="560918" y="85372"/>
                    <a:pt x="560918" y="190683"/>
                  </a:cubicBezTo>
                  <a:cubicBezTo>
                    <a:pt x="560918" y="295994"/>
                    <a:pt x="439595" y="381366"/>
                    <a:pt x="289936" y="381366"/>
                  </a:cubicBezTo>
                  <a:lnTo>
                    <a:pt x="263259" y="379474"/>
                  </a:lnTo>
                  <a:lnTo>
                    <a:pt x="239665" y="381366"/>
                  </a:lnTo>
                  <a:cubicBezTo>
                    <a:pt x="107302" y="381366"/>
                    <a:pt x="0" y="295994"/>
                    <a:pt x="0" y="190683"/>
                  </a:cubicBezTo>
                  <a:cubicBezTo>
                    <a:pt x="0" y="85372"/>
                    <a:pt x="107302" y="0"/>
                    <a:pt x="23966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楕円 454">
              <a:extLst>
                <a:ext uri="{FF2B5EF4-FFF2-40B4-BE49-F238E27FC236}">
                  <a16:creationId xmlns:a16="http://schemas.microsoft.com/office/drawing/2014/main" id="{831377BC-75F8-4778-A861-7591A645EE02}"/>
                </a:ext>
              </a:extLst>
            </p:cNvPr>
            <p:cNvSpPr/>
            <p:nvPr/>
          </p:nvSpPr>
          <p:spPr bwMode="auto">
            <a:xfrm>
              <a:off x="7913657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E105D753-CB9B-499D-882C-EF6112A04668}"/>
                </a:ext>
              </a:extLst>
            </p:cNvPr>
            <p:cNvSpPr/>
            <p:nvPr/>
          </p:nvSpPr>
          <p:spPr bwMode="auto">
            <a:xfrm>
              <a:off x="8075983" y="3724121"/>
              <a:ext cx="129288" cy="16013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4614295A-E652-4EA6-B48C-EAA1A1D85BD2}"/>
                </a:ext>
              </a:extLst>
            </p:cNvPr>
            <p:cNvSpPr/>
            <p:nvPr/>
          </p:nvSpPr>
          <p:spPr bwMode="auto">
            <a:xfrm rot="16200000">
              <a:off x="8129327" y="3811200"/>
              <a:ext cx="188906" cy="199690"/>
            </a:xfrm>
            <a:custGeom>
              <a:avLst/>
              <a:gdLst>
                <a:gd name="connsiteX0" fmla="*/ 571611 w 571611"/>
                <a:gd name="connsiteY0" fmla="*/ 0 h 604243"/>
                <a:gd name="connsiteX1" fmla="*/ 286621 w 571611"/>
                <a:gd name="connsiteY1" fmla="*/ 495111 h 604243"/>
                <a:gd name="connsiteX2" fmla="*/ 282564 w 571611"/>
                <a:gd name="connsiteY2" fmla="*/ 564325 h 604243"/>
                <a:gd name="connsiteX3" fmla="*/ 260290 w 571611"/>
                <a:gd name="connsiteY3" fmla="*/ 576933 h 604243"/>
                <a:gd name="connsiteX4" fmla="*/ 68916 w 571611"/>
                <a:gd name="connsiteY4" fmla="*/ 584161 h 604243"/>
                <a:gd name="connsiteX5" fmla="*/ 24372 w 571611"/>
                <a:gd name="connsiteY5" fmla="*/ 544440 h 604243"/>
                <a:gd name="connsiteX6" fmla="*/ 0 w 571611"/>
                <a:gd name="connsiteY6" fmla="*/ 497462 h 604243"/>
                <a:gd name="connsiteX7" fmla="*/ 3469 w 571611"/>
                <a:gd name="connsiteY7" fmla="*/ 463049 h 604243"/>
                <a:gd name="connsiteX8" fmla="*/ 571611 w 571611"/>
                <a:gd name="connsiteY8" fmla="*/ 0 h 6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611" h="604243">
                  <a:moveTo>
                    <a:pt x="571611" y="0"/>
                  </a:moveTo>
                  <a:cubicBezTo>
                    <a:pt x="411893" y="119789"/>
                    <a:pt x="309679" y="299260"/>
                    <a:pt x="286621" y="495111"/>
                  </a:cubicBezTo>
                  <a:lnTo>
                    <a:pt x="282564" y="564325"/>
                  </a:lnTo>
                  <a:lnTo>
                    <a:pt x="260290" y="576933"/>
                  </a:lnTo>
                  <a:cubicBezTo>
                    <a:pt x="188030" y="609535"/>
                    <a:pt x="120924" y="614188"/>
                    <a:pt x="68916" y="584161"/>
                  </a:cubicBezTo>
                  <a:cubicBezTo>
                    <a:pt x="51580" y="574152"/>
                    <a:pt x="36743" y="560764"/>
                    <a:pt x="24372" y="544440"/>
                  </a:cubicBezTo>
                  <a:lnTo>
                    <a:pt x="0" y="497462"/>
                  </a:lnTo>
                  <a:lnTo>
                    <a:pt x="3469" y="463049"/>
                  </a:lnTo>
                  <a:cubicBezTo>
                    <a:pt x="57545" y="198788"/>
                    <a:pt x="291363" y="0"/>
                    <a:pt x="5716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D2F85EEE-F3B6-4775-A9EF-A88DA56E2BEA}"/>
                </a:ext>
              </a:extLst>
            </p:cNvPr>
            <p:cNvSpPr/>
            <p:nvPr/>
          </p:nvSpPr>
          <p:spPr bwMode="auto">
            <a:xfrm rot="18900000">
              <a:off x="8278331" y="3102640"/>
              <a:ext cx="328542" cy="267454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8AE7C3A1-BB35-4941-BBEC-5BFFD315A99D}"/>
                </a:ext>
              </a:extLst>
            </p:cNvPr>
            <p:cNvSpPr/>
            <p:nvPr/>
          </p:nvSpPr>
          <p:spPr bwMode="auto">
            <a:xfrm rot="18900000">
              <a:off x="8314684" y="3193966"/>
              <a:ext cx="180952" cy="164525"/>
            </a:xfrm>
            <a:custGeom>
              <a:avLst/>
              <a:gdLst>
                <a:gd name="connsiteX0" fmla="*/ 229615 w 597385"/>
                <a:gd name="connsiteY0" fmla="*/ 0 h 362968"/>
                <a:gd name="connsiteX1" fmla="*/ 597385 w 597385"/>
                <a:gd name="connsiteY1" fmla="*/ 181484 h 362968"/>
                <a:gd name="connsiteX2" fmla="*/ 229615 w 597385"/>
                <a:gd name="connsiteY2" fmla="*/ 362968 h 362968"/>
                <a:gd name="connsiteX3" fmla="*/ 41464 w 597385"/>
                <a:gd name="connsiteY3" fmla="*/ 310613 h 362968"/>
                <a:gd name="connsiteX4" fmla="*/ 0 w 597385"/>
                <a:gd name="connsiteY4" fmla="*/ 260368 h 362968"/>
                <a:gd name="connsiteX5" fmla="*/ 104372 w 597385"/>
                <a:gd name="connsiteY5" fmla="*/ 181484 h 362968"/>
                <a:gd name="connsiteX6" fmla="*/ 1290 w 597385"/>
                <a:gd name="connsiteY6" fmla="*/ 103575 h 362968"/>
                <a:gd name="connsiteX7" fmla="*/ 41464 w 597385"/>
                <a:gd name="connsiteY7" fmla="*/ 53956 h 362968"/>
                <a:gd name="connsiteX8" fmla="*/ 229615 w 597385"/>
                <a:gd name="connsiteY8" fmla="*/ 0 h 362968"/>
                <a:gd name="connsiteX0" fmla="*/ 104372 w 597385"/>
                <a:gd name="connsiteY0" fmla="*/ 181484 h 362968"/>
                <a:gd name="connsiteX1" fmla="*/ 1290 w 597385"/>
                <a:gd name="connsiteY1" fmla="*/ 103575 h 362968"/>
                <a:gd name="connsiteX2" fmla="*/ 41464 w 597385"/>
                <a:gd name="connsiteY2" fmla="*/ 53956 h 362968"/>
                <a:gd name="connsiteX3" fmla="*/ 229615 w 597385"/>
                <a:gd name="connsiteY3" fmla="*/ 0 h 362968"/>
                <a:gd name="connsiteX4" fmla="*/ 597385 w 597385"/>
                <a:gd name="connsiteY4" fmla="*/ 181484 h 362968"/>
                <a:gd name="connsiteX5" fmla="*/ 229615 w 597385"/>
                <a:gd name="connsiteY5" fmla="*/ 362968 h 362968"/>
                <a:gd name="connsiteX6" fmla="*/ 41464 w 597385"/>
                <a:gd name="connsiteY6" fmla="*/ 310613 h 362968"/>
                <a:gd name="connsiteX7" fmla="*/ 0 w 597385"/>
                <a:gd name="connsiteY7" fmla="*/ 260368 h 362968"/>
                <a:gd name="connsiteX8" fmla="*/ 195812 w 597385"/>
                <a:gd name="connsiteY8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7" fmla="*/ 195812 w 597385"/>
                <a:gd name="connsiteY7" fmla="*/ 272924 h 362968"/>
                <a:gd name="connsiteX0" fmla="*/ 1290 w 597385"/>
                <a:gd name="connsiteY0" fmla="*/ 103575 h 362968"/>
                <a:gd name="connsiteX1" fmla="*/ 41464 w 597385"/>
                <a:gd name="connsiteY1" fmla="*/ 53956 h 362968"/>
                <a:gd name="connsiteX2" fmla="*/ 229615 w 597385"/>
                <a:gd name="connsiteY2" fmla="*/ 0 h 362968"/>
                <a:gd name="connsiteX3" fmla="*/ 597385 w 597385"/>
                <a:gd name="connsiteY3" fmla="*/ 181484 h 362968"/>
                <a:gd name="connsiteX4" fmla="*/ 229615 w 597385"/>
                <a:gd name="connsiteY4" fmla="*/ 362968 h 362968"/>
                <a:gd name="connsiteX5" fmla="*/ 41464 w 597385"/>
                <a:gd name="connsiteY5" fmla="*/ 310613 h 362968"/>
                <a:gd name="connsiteX6" fmla="*/ 0 w 597385"/>
                <a:gd name="connsiteY6" fmla="*/ 260368 h 362968"/>
                <a:gd name="connsiteX0" fmla="*/ 41464 w 597385"/>
                <a:gd name="connsiteY0" fmla="*/ 53956 h 362968"/>
                <a:gd name="connsiteX1" fmla="*/ 229615 w 597385"/>
                <a:gd name="connsiteY1" fmla="*/ 0 h 362968"/>
                <a:gd name="connsiteX2" fmla="*/ 597385 w 597385"/>
                <a:gd name="connsiteY2" fmla="*/ 181484 h 362968"/>
                <a:gd name="connsiteX3" fmla="*/ 229615 w 597385"/>
                <a:gd name="connsiteY3" fmla="*/ 362968 h 362968"/>
                <a:gd name="connsiteX4" fmla="*/ 41464 w 597385"/>
                <a:gd name="connsiteY4" fmla="*/ 310613 h 362968"/>
                <a:gd name="connsiteX5" fmla="*/ 0 w 597385"/>
                <a:gd name="connsiteY5" fmla="*/ 260368 h 362968"/>
                <a:gd name="connsiteX0" fmla="*/ 0 w 555921"/>
                <a:gd name="connsiteY0" fmla="*/ 53956 h 362968"/>
                <a:gd name="connsiteX1" fmla="*/ 188151 w 555921"/>
                <a:gd name="connsiteY1" fmla="*/ 0 h 362968"/>
                <a:gd name="connsiteX2" fmla="*/ 555921 w 555921"/>
                <a:gd name="connsiteY2" fmla="*/ 181484 h 362968"/>
                <a:gd name="connsiteX3" fmla="*/ 188151 w 555921"/>
                <a:gd name="connsiteY3" fmla="*/ 362968 h 362968"/>
                <a:gd name="connsiteX4" fmla="*/ 0 w 555921"/>
                <a:gd name="connsiteY4" fmla="*/ 310613 h 3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921" h="362968">
                  <a:moveTo>
                    <a:pt x="0" y="53956"/>
                  </a:moveTo>
                  <a:cubicBezTo>
                    <a:pt x="41884" y="20713"/>
                    <a:pt x="104645" y="0"/>
                    <a:pt x="188151" y="0"/>
                  </a:cubicBezTo>
                  <a:cubicBezTo>
                    <a:pt x="355163" y="0"/>
                    <a:pt x="459425" y="116462"/>
                    <a:pt x="555921" y="181484"/>
                  </a:cubicBezTo>
                  <a:cubicBezTo>
                    <a:pt x="451643" y="256108"/>
                    <a:pt x="355163" y="362968"/>
                    <a:pt x="188151" y="362968"/>
                  </a:cubicBezTo>
                  <a:cubicBezTo>
                    <a:pt x="104645" y="362968"/>
                    <a:pt x="41884" y="343055"/>
                    <a:pt x="0" y="310613"/>
                  </a:cubicBez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87DFFA09-94FD-428C-8267-7DDD7A087198}"/>
                </a:ext>
              </a:extLst>
            </p:cNvPr>
            <p:cNvGrpSpPr/>
            <p:nvPr/>
          </p:nvGrpSpPr>
          <p:grpSpPr>
            <a:xfrm>
              <a:off x="7811060" y="3359713"/>
              <a:ext cx="475577" cy="228713"/>
              <a:chOff x="7786212" y="2039288"/>
              <a:chExt cx="660587" cy="317687"/>
            </a:xfrm>
          </p:grpSpPr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8F061DA5-0090-4654-B143-FB6ED2740EA0}"/>
                  </a:ext>
                </a:extLst>
              </p:cNvPr>
              <p:cNvSpPr/>
              <p:nvPr/>
            </p:nvSpPr>
            <p:spPr bwMode="auto">
              <a:xfrm>
                <a:off x="78073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円: 塗りつぶしなし 462">
                <a:extLst>
                  <a:ext uri="{FF2B5EF4-FFF2-40B4-BE49-F238E27FC236}">
                    <a16:creationId xmlns:a16="http://schemas.microsoft.com/office/drawing/2014/main" id="{9E086AE6-3305-4BCF-9A0D-F528564790E7}"/>
                  </a:ext>
                </a:extLst>
              </p:cNvPr>
              <p:cNvSpPr/>
              <p:nvPr/>
            </p:nvSpPr>
            <p:spPr bwMode="auto">
              <a:xfrm>
                <a:off x="77862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66709FA5-8153-42D7-BAAC-309F59907063}"/>
                  </a:ext>
                </a:extLst>
              </p:cNvPr>
              <p:cNvSpPr/>
              <p:nvPr/>
            </p:nvSpPr>
            <p:spPr bwMode="auto">
              <a:xfrm>
                <a:off x="81502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円: 塗りつぶしなし 464">
                <a:extLst>
                  <a:ext uri="{FF2B5EF4-FFF2-40B4-BE49-F238E27FC236}">
                    <a16:creationId xmlns:a16="http://schemas.microsoft.com/office/drawing/2014/main" id="{1D3DD431-9824-402B-8388-07A02C69732C}"/>
                  </a:ext>
                </a:extLst>
              </p:cNvPr>
              <p:cNvSpPr/>
              <p:nvPr/>
            </p:nvSpPr>
            <p:spPr bwMode="auto">
              <a:xfrm>
                <a:off x="81291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1" name="星: 12 pt 460">
              <a:extLst>
                <a:ext uri="{FF2B5EF4-FFF2-40B4-BE49-F238E27FC236}">
                  <a16:creationId xmlns:a16="http://schemas.microsoft.com/office/drawing/2014/main" id="{9C3C6CC6-FD08-4AA6-B799-3BF582B5C8F2}"/>
                </a:ext>
              </a:extLst>
            </p:cNvPr>
            <p:cNvSpPr/>
            <p:nvPr/>
          </p:nvSpPr>
          <p:spPr bwMode="auto">
            <a:xfrm>
              <a:off x="7789896" y="269194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3A852683-C84D-4683-BA21-CBA4CE8F281C}"/>
              </a:ext>
            </a:extLst>
          </p:cNvPr>
          <p:cNvGrpSpPr/>
          <p:nvPr/>
        </p:nvGrpSpPr>
        <p:grpSpPr>
          <a:xfrm>
            <a:off x="7789896" y="4874099"/>
            <a:ext cx="1796309" cy="1220545"/>
            <a:chOff x="7789896" y="4874099"/>
            <a:chExt cx="1796309" cy="1220545"/>
          </a:xfrm>
        </p:grpSpPr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6BFAD180-9D16-43A2-95BB-20F478747C64}"/>
                </a:ext>
              </a:extLst>
            </p:cNvPr>
            <p:cNvGrpSpPr/>
            <p:nvPr/>
          </p:nvGrpSpPr>
          <p:grpSpPr>
            <a:xfrm>
              <a:off x="8402024" y="4874099"/>
              <a:ext cx="658126" cy="232790"/>
              <a:chOff x="2836249" y="4876607"/>
              <a:chExt cx="658126" cy="232790"/>
            </a:xfrm>
          </p:grpSpPr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B8C9D4D8-3FFC-43E5-9D24-B5D8EE4C0665}"/>
                  </a:ext>
                </a:extLst>
              </p:cNvPr>
              <p:cNvSpPr/>
              <p:nvPr/>
            </p:nvSpPr>
            <p:spPr bwMode="auto">
              <a:xfrm>
                <a:off x="2923009" y="4881623"/>
                <a:ext cx="571366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994EDB08-0F36-412A-A6B0-37B7599A6108}"/>
                  </a:ext>
                </a:extLst>
              </p:cNvPr>
              <p:cNvSpPr/>
              <p:nvPr/>
            </p:nvSpPr>
            <p:spPr bwMode="auto">
              <a:xfrm>
                <a:off x="2836249" y="4876607"/>
                <a:ext cx="578150" cy="227774"/>
              </a:xfrm>
              <a:custGeom>
                <a:avLst/>
                <a:gdLst>
                  <a:gd name="connsiteX0" fmla="*/ 659257 w 659257"/>
                  <a:gd name="connsiteY0" fmla="*/ 140494 h 257128"/>
                  <a:gd name="connsiteX1" fmla="*/ 629128 w 659257"/>
                  <a:gd name="connsiteY1" fmla="*/ 237154 h 257128"/>
                  <a:gd name="connsiteX2" fmla="*/ 627957 w 659257"/>
                  <a:gd name="connsiteY2" fmla="*/ 250438 h 257128"/>
                  <a:gd name="connsiteX3" fmla="*/ 592416 w 659257"/>
                  <a:gd name="connsiteY3" fmla="*/ 240257 h 257128"/>
                  <a:gd name="connsiteX4" fmla="*/ 601371 w 659257"/>
                  <a:gd name="connsiteY4" fmla="*/ 204694 h 257128"/>
                  <a:gd name="connsiteX5" fmla="*/ 659257 w 659257"/>
                  <a:gd name="connsiteY5" fmla="*/ 140494 h 257128"/>
                  <a:gd name="connsiteX6" fmla="*/ 71089 w 659257"/>
                  <a:gd name="connsiteY6" fmla="*/ 140494 h 257128"/>
                  <a:gd name="connsiteX7" fmla="*/ 40961 w 659257"/>
                  <a:gd name="connsiteY7" fmla="*/ 237154 h 257128"/>
                  <a:gd name="connsiteX8" fmla="*/ 40288 w 659257"/>
                  <a:gd name="connsiteY8" fmla="*/ 244777 h 257128"/>
                  <a:gd name="connsiteX9" fmla="*/ 5438 w 659257"/>
                  <a:gd name="connsiteY9" fmla="*/ 254760 h 257128"/>
                  <a:gd name="connsiteX10" fmla="*/ 0 w 659257"/>
                  <a:gd name="connsiteY10" fmla="*/ 257128 h 257128"/>
                  <a:gd name="connsiteX11" fmla="*/ 13203 w 659257"/>
                  <a:gd name="connsiteY11" fmla="*/ 204694 h 257128"/>
                  <a:gd name="connsiteX12" fmla="*/ 71089 w 659257"/>
                  <a:gd name="connsiteY12" fmla="*/ 140494 h 257128"/>
                  <a:gd name="connsiteX13" fmla="*/ 609251 w 659257"/>
                  <a:gd name="connsiteY13" fmla="*/ 109537 h 257128"/>
                  <a:gd name="connsiteX14" fmla="*/ 579122 w 659257"/>
                  <a:gd name="connsiteY14" fmla="*/ 206197 h 257128"/>
                  <a:gd name="connsiteX15" fmla="*/ 576521 w 659257"/>
                  <a:gd name="connsiteY15" fmla="*/ 235703 h 257128"/>
                  <a:gd name="connsiteX16" fmla="*/ 546188 w 659257"/>
                  <a:gd name="connsiteY16" fmla="*/ 227014 h 257128"/>
                  <a:gd name="connsiteX17" fmla="*/ 538276 w 659257"/>
                  <a:gd name="connsiteY17" fmla="*/ 225718 h 257128"/>
                  <a:gd name="connsiteX18" fmla="*/ 551365 w 659257"/>
                  <a:gd name="connsiteY18" fmla="*/ 173737 h 257128"/>
                  <a:gd name="connsiteX19" fmla="*/ 609251 w 659257"/>
                  <a:gd name="connsiteY19" fmla="*/ 109537 h 257128"/>
                  <a:gd name="connsiteX20" fmla="*/ 140145 w 659257"/>
                  <a:gd name="connsiteY20" fmla="*/ 97631 h 257128"/>
                  <a:gd name="connsiteX21" fmla="*/ 110017 w 659257"/>
                  <a:gd name="connsiteY21" fmla="*/ 194291 h 257128"/>
                  <a:gd name="connsiteX22" fmla="*/ 107202 w 659257"/>
                  <a:gd name="connsiteY22" fmla="*/ 226210 h 257128"/>
                  <a:gd name="connsiteX23" fmla="*/ 102294 w 659257"/>
                  <a:gd name="connsiteY23" fmla="*/ 227014 h 257128"/>
                  <a:gd name="connsiteX24" fmla="*/ 64232 w 659257"/>
                  <a:gd name="connsiteY24" fmla="*/ 237918 h 257128"/>
                  <a:gd name="connsiteX25" fmla="*/ 64715 w 659257"/>
                  <a:gd name="connsiteY25" fmla="*/ 231504 h 257128"/>
                  <a:gd name="connsiteX26" fmla="*/ 140145 w 659257"/>
                  <a:gd name="connsiteY26" fmla="*/ 97631 h 257128"/>
                  <a:gd name="connsiteX27" fmla="*/ 554482 w 659257"/>
                  <a:gd name="connsiteY27" fmla="*/ 78581 h 257128"/>
                  <a:gd name="connsiteX28" fmla="*/ 524354 w 659257"/>
                  <a:gd name="connsiteY28" fmla="*/ 175241 h 257128"/>
                  <a:gd name="connsiteX29" fmla="*/ 520165 w 659257"/>
                  <a:gd name="connsiteY29" fmla="*/ 222750 h 257128"/>
                  <a:gd name="connsiteX30" fmla="*/ 478787 w 659257"/>
                  <a:gd name="connsiteY30" fmla="*/ 215971 h 257128"/>
                  <a:gd name="connsiteX31" fmla="*/ 479052 w 659257"/>
                  <a:gd name="connsiteY31" fmla="*/ 212454 h 257128"/>
                  <a:gd name="connsiteX32" fmla="*/ 554482 w 659257"/>
                  <a:gd name="connsiteY32" fmla="*/ 78581 h 257128"/>
                  <a:gd name="connsiteX33" fmla="*/ 206820 w 659257"/>
                  <a:gd name="connsiteY33" fmla="*/ 69056 h 257128"/>
                  <a:gd name="connsiteX34" fmla="*/ 176692 w 659257"/>
                  <a:gd name="connsiteY34" fmla="*/ 165716 h 257128"/>
                  <a:gd name="connsiteX35" fmla="*/ 172298 w 659257"/>
                  <a:gd name="connsiteY35" fmla="*/ 215545 h 257128"/>
                  <a:gd name="connsiteX36" fmla="*/ 129916 w 659257"/>
                  <a:gd name="connsiteY36" fmla="*/ 222488 h 257128"/>
                  <a:gd name="connsiteX37" fmla="*/ 131390 w 659257"/>
                  <a:gd name="connsiteY37" fmla="*/ 202929 h 257128"/>
                  <a:gd name="connsiteX38" fmla="*/ 206820 w 659257"/>
                  <a:gd name="connsiteY38" fmla="*/ 69056 h 257128"/>
                  <a:gd name="connsiteX39" fmla="*/ 500422 w 659257"/>
                  <a:gd name="connsiteY39" fmla="*/ 42862 h 257128"/>
                  <a:gd name="connsiteX40" fmla="*/ 470294 w 659257"/>
                  <a:gd name="connsiteY40" fmla="*/ 139522 h 257128"/>
                  <a:gd name="connsiteX41" fmla="*/ 463770 w 659257"/>
                  <a:gd name="connsiteY41" fmla="*/ 213511 h 257128"/>
                  <a:gd name="connsiteX42" fmla="*/ 439156 w 659257"/>
                  <a:gd name="connsiteY42" fmla="*/ 209478 h 257128"/>
                  <a:gd name="connsiteX43" fmla="*/ 422590 w 659257"/>
                  <a:gd name="connsiteY43" fmla="*/ 208597 h 257128"/>
                  <a:gd name="connsiteX44" fmla="*/ 424992 w 659257"/>
                  <a:gd name="connsiteY44" fmla="*/ 176735 h 257128"/>
                  <a:gd name="connsiteX45" fmla="*/ 500422 w 659257"/>
                  <a:gd name="connsiteY45" fmla="*/ 42862 h 257128"/>
                  <a:gd name="connsiteX46" fmla="*/ 271114 w 659257"/>
                  <a:gd name="connsiteY46" fmla="*/ 42862 h 257128"/>
                  <a:gd name="connsiteX47" fmla="*/ 240986 w 659257"/>
                  <a:gd name="connsiteY47" fmla="*/ 139522 h 257128"/>
                  <a:gd name="connsiteX48" fmla="*/ 234938 w 659257"/>
                  <a:gd name="connsiteY48" fmla="*/ 208116 h 257128"/>
                  <a:gd name="connsiteX49" fmla="*/ 209326 w 659257"/>
                  <a:gd name="connsiteY49" fmla="*/ 209478 h 257128"/>
                  <a:gd name="connsiteX50" fmla="*/ 193014 w 659257"/>
                  <a:gd name="connsiteY50" fmla="*/ 212151 h 257128"/>
                  <a:gd name="connsiteX51" fmla="*/ 195684 w 659257"/>
                  <a:gd name="connsiteY51" fmla="*/ 176735 h 257128"/>
                  <a:gd name="connsiteX52" fmla="*/ 271114 w 659257"/>
                  <a:gd name="connsiteY52" fmla="*/ 42862 h 257128"/>
                  <a:gd name="connsiteX53" fmla="*/ 447326 w 659257"/>
                  <a:gd name="connsiteY53" fmla="*/ 19050 h 257128"/>
                  <a:gd name="connsiteX54" fmla="*/ 417197 w 659257"/>
                  <a:gd name="connsiteY54" fmla="*/ 115710 h 257128"/>
                  <a:gd name="connsiteX55" fmla="*/ 409071 w 659257"/>
                  <a:gd name="connsiteY55" fmla="*/ 207878 h 257128"/>
                  <a:gd name="connsiteX56" fmla="*/ 367918 w 659257"/>
                  <a:gd name="connsiteY56" fmla="*/ 205688 h 257128"/>
                  <a:gd name="connsiteX57" fmla="*/ 371896 w 659257"/>
                  <a:gd name="connsiteY57" fmla="*/ 152923 h 257128"/>
                  <a:gd name="connsiteX58" fmla="*/ 447326 w 659257"/>
                  <a:gd name="connsiteY58" fmla="*/ 19050 h 257128"/>
                  <a:gd name="connsiteX59" fmla="*/ 330645 w 659257"/>
                  <a:gd name="connsiteY59" fmla="*/ 19050 h 257128"/>
                  <a:gd name="connsiteX60" fmla="*/ 300517 w 659257"/>
                  <a:gd name="connsiteY60" fmla="*/ 115710 h 257128"/>
                  <a:gd name="connsiteX61" fmla="*/ 292640 w 659257"/>
                  <a:gd name="connsiteY61" fmla="*/ 205046 h 257128"/>
                  <a:gd name="connsiteX62" fmla="*/ 251119 w 659257"/>
                  <a:gd name="connsiteY62" fmla="*/ 207255 h 257128"/>
                  <a:gd name="connsiteX63" fmla="*/ 255215 w 659257"/>
                  <a:gd name="connsiteY63" fmla="*/ 152923 h 257128"/>
                  <a:gd name="connsiteX64" fmla="*/ 330645 w 659257"/>
                  <a:gd name="connsiteY64" fmla="*/ 19050 h 257128"/>
                  <a:gd name="connsiteX65" fmla="*/ 390177 w 659257"/>
                  <a:gd name="connsiteY65" fmla="*/ 0 h 257128"/>
                  <a:gd name="connsiteX66" fmla="*/ 360048 w 659257"/>
                  <a:gd name="connsiteY66" fmla="*/ 96660 h 257128"/>
                  <a:gd name="connsiteX67" fmla="*/ 350517 w 659257"/>
                  <a:gd name="connsiteY67" fmla="*/ 204762 h 257128"/>
                  <a:gd name="connsiteX68" fmla="*/ 324241 w 659257"/>
                  <a:gd name="connsiteY68" fmla="*/ 203364 h 257128"/>
                  <a:gd name="connsiteX69" fmla="*/ 309448 w 659257"/>
                  <a:gd name="connsiteY69" fmla="*/ 204151 h 257128"/>
                  <a:gd name="connsiteX70" fmla="*/ 314747 w 659257"/>
                  <a:gd name="connsiteY70" fmla="*/ 133873 h 257128"/>
                  <a:gd name="connsiteX71" fmla="*/ 390177 w 659257"/>
                  <a:gd name="connsiteY71" fmla="*/ 0 h 25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59257" h="257128">
                    <a:moveTo>
                      <a:pt x="659257" y="140494"/>
                    </a:moveTo>
                    <a:cubicBezTo>
                      <a:pt x="646374" y="166366"/>
                      <a:pt x="636141" y="199604"/>
                      <a:pt x="629128" y="237154"/>
                    </a:cubicBezTo>
                    <a:lnTo>
                      <a:pt x="627957" y="250438"/>
                    </a:lnTo>
                    <a:lnTo>
                      <a:pt x="592416" y="240257"/>
                    </a:lnTo>
                    <a:lnTo>
                      <a:pt x="601371" y="204694"/>
                    </a:lnTo>
                    <a:cubicBezTo>
                      <a:pt x="616185" y="165028"/>
                      <a:pt x="636651" y="140494"/>
                      <a:pt x="659257" y="140494"/>
                    </a:cubicBezTo>
                    <a:close/>
                    <a:moveTo>
                      <a:pt x="71089" y="140494"/>
                    </a:moveTo>
                    <a:cubicBezTo>
                      <a:pt x="58206" y="166366"/>
                      <a:pt x="47973" y="199604"/>
                      <a:pt x="40961" y="237154"/>
                    </a:cubicBezTo>
                    <a:lnTo>
                      <a:pt x="40288" y="244777"/>
                    </a:lnTo>
                    <a:lnTo>
                      <a:pt x="5438" y="254760"/>
                    </a:lnTo>
                    <a:lnTo>
                      <a:pt x="0" y="257128"/>
                    </a:lnTo>
                    <a:lnTo>
                      <a:pt x="13203" y="204694"/>
                    </a:lnTo>
                    <a:cubicBezTo>
                      <a:pt x="28017" y="165028"/>
                      <a:pt x="48483" y="140494"/>
                      <a:pt x="71089" y="140494"/>
                    </a:cubicBezTo>
                    <a:close/>
                    <a:moveTo>
                      <a:pt x="609251" y="109537"/>
                    </a:moveTo>
                    <a:cubicBezTo>
                      <a:pt x="596368" y="135409"/>
                      <a:pt x="586135" y="168647"/>
                      <a:pt x="579122" y="206197"/>
                    </a:cubicBezTo>
                    <a:lnTo>
                      <a:pt x="576521" y="235703"/>
                    </a:lnTo>
                    <a:lnTo>
                      <a:pt x="546188" y="227014"/>
                    </a:lnTo>
                    <a:lnTo>
                      <a:pt x="538276" y="225718"/>
                    </a:lnTo>
                    <a:lnTo>
                      <a:pt x="551365" y="173737"/>
                    </a:lnTo>
                    <a:cubicBezTo>
                      <a:pt x="566179" y="134071"/>
                      <a:pt x="586645" y="109537"/>
                      <a:pt x="609251" y="109537"/>
                    </a:cubicBezTo>
                    <a:close/>
                    <a:moveTo>
                      <a:pt x="140145" y="97631"/>
                    </a:moveTo>
                    <a:cubicBezTo>
                      <a:pt x="127262" y="123503"/>
                      <a:pt x="117029" y="156741"/>
                      <a:pt x="110017" y="194291"/>
                    </a:cubicBezTo>
                    <a:lnTo>
                      <a:pt x="107202" y="226210"/>
                    </a:lnTo>
                    <a:lnTo>
                      <a:pt x="102294" y="227014"/>
                    </a:lnTo>
                    <a:lnTo>
                      <a:pt x="64232" y="237918"/>
                    </a:lnTo>
                    <a:lnTo>
                      <a:pt x="64715" y="231504"/>
                    </a:lnTo>
                    <a:cubicBezTo>
                      <a:pt x="77143" y="152833"/>
                      <a:pt x="106236" y="97631"/>
                      <a:pt x="140145" y="97631"/>
                    </a:cubicBezTo>
                    <a:close/>
                    <a:moveTo>
                      <a:pt x="554482" y="78581"/>
                    </a:moveTo>
                    <a:cubicBezTo>
                      <a:pt x="541599" y="104453"/>
                      <a:pt x="531366" y="137691"/>
                      <a:pt x="524354" y="175241"/>
                    </a:cubicBezTo>
                    <a:lnTo>
                      <a:pt x="520165" y="222750"/>
                    </a:lnTo>
                    <a:lnTo>
                      <a:pt x="478787" y="215971"/>
                    </a:lnTo>
                    <a:lnTo>
                      <a:pt x="479052" y="212454"/>
                    </a:lnTo>
                    <a:cubicBezTo>
                      <a:pt x="491480" y="133783"/>
                      <a:pt x="520573" y="78581"/>
                      <a:pt x="554482" y="78581"/>
                    </a:cubicBezTo>
                    <a:close/>
                    <a:moveTo>
                      <a:pt x="206820" y="69056"/>
                    </a:moveTo>
                    <a:cubicBezTo>
                      <a:pt x="193937" y="94928"/>
                      <a:pt x="183704" y="128166"/>
                      <a:pt x="176692" y="165716"/>
                    </a:cubicBezTo>
                    <a:lnTo>
                      <a:pt x="172298" y="215545"/>
                    </a:lnTo>
                    <a:lnTo>
                      <a:pt x="129916" y="222488"/>
                    </a:lnTo>
                    <a:lnTo>
                      <a:pt x="131390" y="202929"/>
                    </a:lnTo>
                    <a:cubicBezTo>
                      <a:pt x="143818" y="124258"/>
                      <a:pt x="172911" y="69056"/>
                      <a:pt x="206820" y="69056"/>
                    </a:cubicBezTo>
                    <a:close/>
                    <a:moveTo>
                      <a:pt x="500422" y="42862"/>
                    </a:moveTo>
                    <a:cubicBezTo>
                      <a:pt x="487539" y="68734"/>
                      <a:pt x="477306" y="101972"/>
                      <a:pt x="470294" y="139522"/>
                    </a:cubicBezTo>
                    <a:lnTo>
                      <a:pt x="463770" y="213511"/>
                    </a:lnTo>
                    <a:lnTo>
                      <a:pt x="439156" y="209478"/>
                    </a:lnTo>
                    <a:lnTo>
                      <a:pt x="422590" y="208597"/>
                    </a:lnTo>
                    <a:lnTo>
                      <a:pt x="424992" y="176735"/>
                    </a:lnTo>
                    <a:cubicBezTo>
                      <a:pt x="437420" y="98064"/>
                      <a:pt x="466513" y="42862"/>
                      <a:pt x="500422" y="42862"/>
                    </a:cubicBezTo>
                    <a:close/>
                    <a:moveTo>
                      <a:pt x="271114" y="42862"/>
                    </a:moveTo>
                    <a:cubicBezTo>
                      <a:pt x="258231" y="68734"/>
                      <a:pt x="247998" y="101972"/>
                      <a:pt x="240986" y="139522"/>
                    </a:cubicBezTo>
                    <a:lnTo>
                      <a:pt x="234938" y="208116"/>
                    </a:lnTo>
                    <a:lnTo>
                      <a:pt x="209326" y="209478"/>
                    </a:lnTo>
                    <a:lnTo>
                      <a:pt x="193014" y="212151"/>
                    </a:lnTo>
                    <a:lnTo>
                      <a:pt x="195684" y="176735"/>
                    </a:lnTo>
                    <a:cubicBezTo>
                      <a:pt x="208112" y="98064"/>
                      <a:pt x="237205" y="42862"/>
                      <a:pt x="271114" y="42862"/>
                    </a:cubicBezTo>
                    <a:close/>
                    <a:moveTo>
                      <a:pt x="447326" y="19050"/>
                    </a:moveTo>
                    <a:cubicBezTo>
                      <a:pt x="434443" y="44922"/>
                      <a:pt x="424210" y="78160"/>
                      <a:pt x="417197" y="115710"/>
                    </a:cubicBezTo>
                    <a:lnTo>
                      <a:pt x="409071" y="207878"/>
                    </a:lnTo>
                    <a:lnTo>
                      <a:pt x="367918" y="205688"/>
                    </a:lnTo>
                    <a:lnTo>
                      <a:pt x="371896" y="152923"/>
                    </a:lnTo>
                    <a:cubicBezTo>
                      <a:pt x="384324" y="74252"/>
                      <a:pt x="413417" y="19050"/>
                      <a:pt x="447326" y="19050"/>
                    </a:cubicBezTo>
                    <a:close/>
                    <a:moveTo>
                      <a:pt x="330645" y="19050"/>
                    </a:moveTo>
                    <a:cubicBezTo>
                      <a:pt x="317762" y="44922"/>
                      <a:pt x="307529" y="78160"/>
                      <a:pt x="300517" y="115710"/>
                    </a:cubicBezTo>
                    <a:lnTo>
                      <a:pt x="292640" y="205046"/>
                    </a:lnTo>
                    <a:lnTo>
                      <a:pt x="251119" y="207255"/>
                    </a:lnTo>
                    <a:lnTo>
                      <a:pt x="255215" y="152923"/>
                    </a:lnTo>
                    <a:cubicBezTo>
                      <a:pt x="267643" y="74252"/>
                      <a:pt x="296736" y="19050"/>
                      <a:pt x="330645" y="19050"/>
                    </a:cubicBezTo>
                    <a:close/>
                    <a:moveTo>
                      <a:pt x="390177" y="0"/>
                    </a:moveTo>
                    <a:cubicBezTo>
                      <a:pt x="377294" y="25872"/>
                      <a:pt x="367061" y="59110"/>
                      <a:pt x="360048" y="96660"/>
                    </a:cubicBezTo>
                    <a:lnTo>
                      <a:pt x="350517" y="204762"/>
                    </a:lnTo>
                    <a:lnTo>
                      <a:pt x="324241" y="203364"/>
                    </a:lnTo>
                    <a:lnTo>
                      <a:pt x="309448" y="204151"/>
                    </a:lnTo>
                    <a:lnTo>
                      <a:pt x="314747" y="133873"/>
                    </a:lnTo>
                    <a:cubicBezTo>
                      <a:pt x="327175" y="55202"/>
                      <a:pt x="356268" y="0"/>
                      <a:pt x="390177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12E68530-B878-421E-85F2-046B2F05B4F3}"/>
                </a:ext>
              </a:extLst>
            </p:cNvPr>
            <p:cNvSpPr/>
            <p:nvPr/>
          </p:nvSpPr>
          <p:spPr bwMode="auto">
            <a:xfrm rot="9900000">
              <a:off x="8567153" y="5580476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9D754CF6-FA8B-42A7-96D3-DE7FF941E18C}"/>
                </a:ext>
              </a:extLst>
            </p:cNvPr>
            <p:cNvSpPr/>
            <p:nvPr/>
          </p:nvSpPr>
          <p:spPr bwMode="auto">
            <a:xfrm rot="9900000">
              <a:off x="8450703" y="5619282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8DC9721C-E488-4496-8DCE-7446E40FF874}"/>
                </a:ext>
              </a:extLst>
            </p:cNvPr>
            <p:cNvSpPr/>
            <p:nvPr/>
          </p:nvSpPr>
          <p:spPr bwMode="auto">
            <a:xfrm rot="12600000">
              <a:off x="8917567" y="5580477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B7789FFE-2D1C-45EB-8BDD-6EB79E95B19C}"/>
                </a:ext>
              </a:extLst>
            </p:cNvPr>
            <p:cNvSpPr/>
            <p:nvPr/>
          </p:nvSpPr>
          <p:spPr bwMode="auto">
            <a:xfrm rot="12600000">
              <a:off x="9042593" y="5619282"/>
              <a:ext cx="87140" cy="475362"/>
            </a:xfrm>
            <a:custGeom>
              <a:avLst/>
              <a:gdLst>
                <a:gd name="connsiteX0" fmla="*/ 115214 w 115214"/>
                <a:gd name="connsiteY0" fmla="*/ 628508 h 628508"/>
                <a:gd name="connsiteX1" fmla="*/ 0 w 115214"/>
                <a:gd name="connsiteY1" fmla="*/ 628508 h 628508"/>
                <a:gd name="connsiteX2" fmla="*/ 0 w 115214"/>
                <a:gd name="connsiteY2" fmla="*/ 19203 h 628508"/>
                <a:gd name="connsiteX3" fmla="*/ 19203 w 115214"/>
                <a:gd name="connsiteY3" fmla="*/ 0 h 628508"/>
                <a:gd name="connsiteX4" fmla="*/ 46509 w 115214"/>
                <a:gd name="connsiteY4" fmla="*/ 0 h 628508"/>
                <a:gd name="connsiteX5" fmla="*/ 56410 w 115214"/>
                <a:gd name="connsiteY5" fmla="*/ 77976 h 628508"/>
                <a:gd name="connsiteX6" fmla="*/ 66312 w 115214"/>
                <a:gd name="connsiteY6" fmla="*/ 0 h 628508"/>
                <a:gd name="connsiteX7" fmla="*/ 96011 w 115214"/>
                <a:gd name="connsiteY7" fmla="*/ 0 h 628508"/>
                <a:gd name="connsiteX8" fmla="*/ 115214 w 115214"/>
                <a:gd name="connsiteY8" fmla="*/ 19203 h 62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214" h="628508">
                  <a:moveTo>
                    <a:pt x="115214" y="628508"/>
                  </a:moveTo>
                  <a:lnTo>
                    <a:pt x="0" y="628508"/>
                  </a:lnTo>
                  <a:lnTo>
                    <a:pt x="0" y="19203"/>
                  </a:lnTo>
                  <a:cubicBezTo>
                    <a:pt x="0" y="8597"/>
                    <a:pt x="8597" y="0"/>
                    <a:pt x="19203" y="0"/>
                  </a:cubicBezTo>
                  <a:lnTo>
                    <a:pt x="46509" y="0"/>
                  </a:lnTo>
                  <a:lnTo>
                    <a:pt x="56410" y="77976"/>
                  </a:lnTo>
                  <a:lnTo>
                    <a:pt x="66312" y="0"/>
                  </a:lnTo>
                  <a:lnTo>
                    <a:pt x="96011" y="0"/>
                  </a:lnTo>
                  <a:cubicBezTo>
                    <a:pt x="106617" y="0"/>
                    <a:pt x="115214" y="8597"/>
                    <a:pt x="115214" y="192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85764D1E-9EDD-4101-8F0E-6F92183D216E}"/>
                </a:ext>
              </a:extLst>
            </p:cNvPr>
            <p:cNvSpPr/>
            <p:nvPr/>
          </p:nvSpPr>
          <p:spPr bwMode="auto">
            <a:xfrm>
              <a:off x="7812072" y="5041621"/>
              <a:ext cx="1774133" cy="952703"/>
            </a:xfrm>
            <a:custGeom>
              <a:avLst/>
              <a:gdLst>
                <a:gd name="connsiteX0" fmla="*/ 896445 w 1774133"/>
                <a:gd name="connsiteY0" fmla="*/ 0 h 952703"/>
                <a:gd name="connsiteX1" fmla="*/ 1535128 w 1774133"/>
                <a:gd name="connsiteY1" fmla="*/ 252730 h 952703"/>
                <a:gd name="connsiteX2" fmla="*/ 1544746 w 1774133"/>
                <a:gd name="connsiteY2" fmla="*/ 271226 h 952703"/>
                <a:gd name="connsiteX3" fmla="*/ 1553399 w 1774133"/>
                <a:gd name="connsiteY3" fmla="*/ 268469 h 952703"/>
                <a:gd name="connsiteX4" fmla="*/ 1774133 w 1774133"/>
                <a:gd name="connsiteY4" fmla="*/ 334807 h 952703"/>
                <a:gd name="connsiteX5" fmla="*/ 1640678 w 1774133"/>
                <a:gd name="connsiteY5" fmla="*/ 315854 h 952703"/>
                <a:gd name="connsiteX6" fmla="*/ 1575474 w 1774133"/>
                <a:gd name="connsiteY6" fmla="*/ 330320 h 952703"/>
                <a:gd name="connsiteX7" fmla="*/ 1575518 w 1774133"/>
                <a:gd name="connsiteY7" fmla="*/ 330404 h 952703"/>
                <a:gd name="connsiteX8" fmla="*/ 1589600 w 1774133"/>
                <a:gd name="connsiteY8" fmla="*/ 413798 h 952703"/>
                <a:gd name="connsiteX9" fmla="*/ 1386580 w 1774133"/>
                <a:gd name="connsiteY9" fmla="*/ 706397 h 952703"/>
                <a:gd name="connsiteX10" fmla="*/ 1379071 w 1774133"/>
                <a:gd name="connsiteY10" fmla="*/ 710096 h 952703"/>
                <a:gd name="connsiteX11" fmla="*/ 1382090 w 1774133"/>
                <a:gd name="connsiteY11" fmla="*/ 715424 h 952703"/>
                <a:gd name="connsiteX12" fmla="*/ 1246558 w 1774133"/>
                <a:gd name="connsiteY12" fmla="*/ 950171 h 952703"/>
                <a:gd name="connsiteX13" fmla="*/ 1171093 w 1774133"/>
                <a:gd name="connsiteY13" fmla="*/ 906601 h 952703"/>
                <a:gd name="connsiteX14" fmla="*/ 1251412 w 1774133"/>
                <a:gd name="connsiteY14" fmla="*/ 767484 h 952703"/>
                <a:gd name="connsiteX15" fmla="*/ 1193830 w 1774133"/>
                <a:gd name="connsiteY15" fmla="*/ 786142 h 952703"/>
                <a:gd name="connsiteX16" fmla="*/ 1121532 w 1774133"/>
                <a:gd name="connsiteY16" fmla="*/ 911366 h 952703"/>
                <a:gd name="connsiteX17" fmla="*/ 1046067 w 1774133"/>
                <a:gd name="connsiteY17" fmla="*/ 867796 h 952703"/>
                <a:gd name="connsiteX18" fmla="*/ 1078682 w 1774133"/>
                <a:gd name="connsiteY18" fmla="*/ 811306 h 952703"/>
                <a:gd name="connsiteX19" fmla="*/ 1036140 w 1774133"/>
                <a:gd name="connsiteY19" fmla="*/ 819189 h 952703"/>
                <a:gd name="connsiteX20" fmla="*/ 896445 w 1774133"/>
                <a:gd name="connsiteY20" fmla="*/ 827596 h 952703"/>
                <a:gd name="connsiteX21" fmla="*/ 856961 w 1774133"/>
                <a:gd name="connsiteY21" fmla="*/ 825813 h 952703"/>
                <a:gd name="connsiteX22" fmla="*/ 874520 w 1774133"/>
                <a:gd name="connsiteY22" fmla="*/ 891344 h 952703"/>
                <a:gd name="connsiteX23" fmla="*/ 790349 w 1774133"/>
                <a:gd name="connsiteY23" fmla="*/ 913897 h 952703"/>
                <a:gd name="connsiteX24" fmla="*/ 764993 w 1774133"/>
                <a:gd name="connsiteY24" fmla="*/ 819266 h 952703"/>
                <a:gd name="connsiteX25" fmla="*/ 726957 w 1774133"/>
                <a:gd name="connsiteY25" fmla="*/ 814033 h 952703"/>
                <a:gd name="connsiteX26" fmla="*/ 758070 w 1774133"/>
                <a:gd name="connsiteY26" fmla="*/ 930150 h 952703"/>
                <a:gd name="connsiteX27" fmla="*/ 673899 w 1774133"/>
                <a:gd name="connsiteY27" fmla="*/ 952703 h 952703"/>
                <a:gd name="connsiteX28" fmla="*/ 631697 w 1774133"/>
                <a:gd name="connsiteY28" fmla="*/ 795203 h 952703"/>
                <a:gd name="connsiteX29" fmla="*/ 595934 w 1774133"/>
                <a:gd name="connsiteY29" fmla="*/ 786791 h 952703"/>
                <a:gd name="connsiteX30" fmla="*/ 508896 w 1774133"/>
                <a:gd name="connsiteY30" fmla="*/ 756926 h 952703"/>
                <a:gd name="connsiteX31" fmla="*/ 514132 w 1774133"/>
                <a:gd name="connsiteY31" fmla="*/ 664060 h 952703"/>
                <a:gd name="connsiteX32" fmla="*/ 355648 w 1774133"/>
                <a:gd name="connsiteY32" fmla="*/ 678201 h 952703"/>
                <a:gd name="connsiteX33" fmla="*/ 300081 w 1774133"/>
                <a:gd name="connsiteY33" fmla="*/ 673243 h 952703"/>
                <a:gd name="connsiteX34" fmla="*/ 0 w 1774133"/>
                <a:gd name="connsiteY34" fmla="*/ 584206 h 952703"/>
                <a:gd name="connsiteX35" fmla="*/ 0 w 1774133"/>
                <a:gd name="connsiteY35" fmla="*/ 487045 h 952703"/>
                <a:gd name="connsiteX36" fmla="*/ 205369 w 1774133"/>
                <a:gd name="connsiteY36" fmla="*/ 426110 h 952703"/>
                <a:gd name="connsiteX37" fmla="*/ 203290 w 1774133"/>
                <a:gd name="connsiteY37" fmla="*/ 413798 h 952703"/>
                <a:gd name="connsiteX38" fmla="*/ 896445 w 1774133"/>
                <a:gd name="connsiteY38" fmla="*/ 0 h 9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74133" h="952703">
                  <a:moveTo>
                    <a:pt x="896445" y="0"/>
                  </a:moveTo>
                  <a:cubicBezTo>
                    <a:pt x="1183559" y="0"/>
                    <a:pt x="1429902" y="104211"/>
                    <a:pt x="1535128" y="252730"/>
                  </a:cubicBezTo>
                  <a:lnTo>
                    <a:pt x="1544746" y="271226"/>
                  </a:lnTo>
                  <a:lnTo>
                    <a:pt x="1553399" y="268469"/>
                  </a:lnTo>
                  <a:cubicBezTo>
                    <a:pt x="1647630" y="245991"/>
                    <a:pt x="1736412" y="269474"/>
                    <a:pt x="1774133" y="334807"/>
                  </a:cubicBezTo>
                  <a:cubicBezTo>
                    <a:pt x="1735861" y="316647"/>
                    <a:pt x="1689445" y="310539"/>
                    <a:pt x="1640678" y="315854"/>
                  </a:cubicBezTo>
                  <a:lnTo>
                    <a:pt x="1575474" y="330320"/>
                  </a:lnTo>
                  <a:lnTo>
                    <a:pt x="1575518" y="330404"/>
                  </a:lnTo>
                  <a:cubicBezTo>
                    <a:pt x="1584751" y="357341"/>
                    <a:pt x="1589600" y="385232"/>
                    <a:pt x="1589600" y="413798"/>
                  </a:cubicBezTo>
                  <a:cubicBezTo>
                    <a:pt x="1589600" y="528065"/>
                    <a:pt x="1512016" y="631515"/>
                    <a:pt x="1386580" y="706397"/>
                  </a:cubicBezTo>
                  <a:lnTo>
                    <a:pt x="1379071" y="710096"/>
                  </a:lnTo>
                  <a:lnTo>
                    <a:pt x="1382090" y="715424"/>
                  </a:lnTo>
                  <a:lnTo>
                    <a:pt x="1246558" y="950171"/>
                  </a:lnTo>
                  <a:lnTo>
                    <a:pt x="1171093" y="906601"/>
                  </a:lnTo>
                  <a:lnTo>
                    <a:pt x="1251412" y="767484"/>
                  </a:lnTo>
                  <a:lnTo>
                    <a:pt x="1193830" y="786142"/>
                  </a:lnTo>
                  <a:lnTo>
                    <a:pt x="1121532" y="911366"/>
                  </a:lnTo>
                  <a:lnTo>
                    <a:pt x="1046067" y="867796"/>
                  </a:lnTo>
                  <a:lnTo>
                    <a:pt x="1078682" y="811306"/>
                  </a:lnTo>
                  <a:lnTo>
                    <a:pt x="1036140" y="819189"/>
                  </a:lnTo>
                  <a:cubicBezTo>
                    <a:pt x="991017" y="824701"/>
                    <a:pt x="944297" y="827596"/>
                    <a:pt x="896445" y="827596"/>
                  </a:cubicBezTo>
                  <a:lnTo>
                    <a:pt x="856961" y="825813"/>
                  </a:lnTo>
                  <a:lnTo>
                    <a:pt x="874520" y="891344"/>
                  </a:lnTo>
                  <a:lnTo>
                    <a:pt x="790349" y="913897"/>
                  </a:lnTo>
                  <a:lnTo>
                    <a:pt x="764993" y="819266"/>
                  </a:lnTo>
                  <a:lnTo>
                    <a:pt x="726957" y="814033"/>
                  </a:lnTo>
                  <a:lnTo>
                    <a:pt x="758070" y="930150"/>
                  </a:lnTo>
                  <a:lnTo>
                    <a:pt x="673899" y="952703"/>
                  </a:lnTo>
                  <a:lnTo>
                    <a:pt x="631697" y="795203"/>
                  </a:lnTo>
                  <a:lnTo>
                    <a:pt x="595934" y="786791"/>
                  </a:lnTo>
                  <a:cubicBezTo>
                    <a:pt x="565631" y="778075"/>
                    <a:pt x="536553" y="768081"/>
                    <a:pt x="508896" y="756926"/>
                  </a:cubicBezTo>
                  <a:lnTo>
                    <a:pt x="514132" y="664060"/>
                  </a:lnTo>
                  <a:cubicBezTo>
                    <a:pt x="462130" y="673487"/>
                    <a:pt x="408889" y="678201"/>
                    <a:pt x="355648" y="678201"/>
                  </a:cubicBezTo>
                  <a:lnTo>
                    <a:pt x="300081" y="673243"/>
                  </a:lnTo>
                  <a:lnTo>
                    <a:pt x="0" y="584206"/>
                  </a:lnTo>
                  <a:lnTo>
                    <a:pt x="0" y="487045"/>
                  </a:lnTo>
                  <a:lnTo>
                    <a:pt x="205369" y="426110"/>
                  </a:lnTo>
                  <a:lnTo>
                    <a:pt x="203290" y="413798"/>
                  </a:lnTo>
                  <a:cubicBezTo>
                    <a:pt x="203290" y="185264"/>
                    <a:pt x="513626" y="0"/>
                    <a:pt x="896445" y="0"/>
                  </a:cubicBezTo>
                  <a:close/>
                </a:path>
              </a:pathLst>
            </a:custGeom>
            <a:gradFill>
              <a:gsLst>
                <a:gs pos="0">
                  <a:srgbClr val="FFCC00"/>
                </a:gs>
                <a:gs pos="80000">
                  <a:srgbClr val="FF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B25EAA87-1F54-44E5-ABBF-D3F7B29A343F}"/>
                </a:ext>
              </a:extLst>
            </p:cNvPr>
            <p:cNvSpPr/>
            <p:nvPr/>
          </p:nvSpPr>
          <p:spPr bwMode="auto">
            <a:xfrm rot="17100000">
              <a:off x="8171509" y="5027353"/>
              <a:ext cx="210837" cy="123078"/>
            </a:xfrm>
            <a:custGeom>
              <a:avLst/>
              <a:gdLst>
                <a:gd name="connsiteX0" fmla="*/ 361158 w 923842"/>
                <a:gd name="connsiteY0" fmla="*/ 0 h 540060"/>
                <a:gd name="connsiteX1" fmla="*/ 923842 w 923842"/>
                <a:gd name="connsiteY1" fmla="*/ 270030 h 540060"/>
                <a:gd name="connsiteX2" fmla="*/ 361158 w 923842"/>
                <a:gd name="connsiteY2" fmla="*/ 540060 h 540060"/>
                <a:gd name="connsiteX3" fmla="*/ 73291 w 923842"/>
                <a:gd name="connsiteY3" fmla="*/ 462160 h 540060"/>
                <a:gd name="connsiteX4" fmla="*/ 8100 w 923842"/>
                <a:gd name="connsiteY4" fmla="*/ 385338 h 540060"/>
                <a:gd name="connsiteX5" fmla="*/ 45757 w 923842"/>
                <a:gd name="connsiteY5" fmla="*/ 289011 h 540060"/>
                <a:gd name="connsiteX6" fmla="*/ 0 w 923842"/>
                <a:gd name="connsiteY6" fmla="*/ 171962 h 540060"/>
                <a:gd name="connsiteX7" fmla="*/ 1149 w 923842"/>
                <a:gd name="connsiteY7" fmla="*/ 166931 h 540060"/>
                <a:gd name="connsiteX8" fmla="*/ 361158 w 923842"/>
                <a:gd name="connsiteY8" fmla="*/ 0 h 540060"/>
                <a:gd name="connsiteX0" fmla="*/ 45757 w 923842"/>
                <a:gd name="connsiteY0" fmla="*/ 289011 h 540060"/>
                <a:gd name="connsiteX1" fmla="*/ 0 w 923842"/>
                <a:gd name="connsiteY1" fmla="*/ 171962 h 540060"/>
                <a:gd name="connsiteX2" fmla="*/ 1149 w 923842"/>
                <a:gd name="connsiteY2" fmla="*/ 166931 h 540060"/>
                <a:gd name="connsiteX3" fmla="*/ 361158 w 923842"/>
                <a:gd name="connsiteY3" fmla="*/ 0 h 540060"/>
                <a:gd name="connsiteX4" fmla="*/ 923842 w 923842"/>
                <a:gd name="connsiteY4" fmla="*/ 270030 h 540060"/>
                <a:gd name="connsiteX5" fmla="*/ 361158 w 923842"/>
                <a:gd name="connsiteY5" fmla="*/ 540060 h 540060"/>
                <a:gd name="connsiteX6" fmla="*/ 73291 w 923842"/>
                <a:gd name="connsiteY6" fmla="*/ 462160 h 540060"/>
                <a:gd name="connsiteX7" fmla="*/ 8100 w 923842"/>
                <a:gd name="connsiteY7" fmla="*/ 385338 h 540060"/>
                <a:gd name="connsiteX8" fmla="*/ 137197 w 923842"/>
                <a:gd name="connsiteY8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  <a:gd name="connsiteX7" fmla="*/ 137197 w 923842"/>
                <a:gd name="connsiteY7" fmla="*/ 380451 h 540060"/>
                <a:gd name="connsiteX0" fmla="*/ 0 w 923842"/>
                <a:gd name="connsiteY0" fmla="*/ 171962 h 540060"/>
                <a:gd name="connsiteX1" fmla="*/ 1149 w 923842"/>
                <a:gd name="connsiteY1" fmla="*/ 166931 h 540060"/>
                <a:gd name="connsiteX2" fmla="*/ 361158 w 923842"/>
                <a:gd name="connsiteY2" fmla="*/ 0 h 540060"/>
                <a:gd name="connsiteX3" fmla="*/ 923842 w 923842"/>
                <a:gd name="connsiteY3" fmla="*/ 270030 h 540060"/>
                <a:gd name="connsiteX4" fmla="*/ 361158 w 923842"/>
                <a:gd name="connsiteY4" fmla="*/ 540060 h 540060"/>
                <a:gd name="connsiteX5" fmla="*/ 73291 w 923842"/>
                <a:gd name="connsiteY5" fmla="*/ 462160 h 540060"/>
                <a:gd name="connsiteX6" fmla="*/ 8100 w 923842"/>
                <a:gd name="connsiteY6" fmla="*/ 385338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842" h="540060">
                  <a:moveTo>
                    <a:pt x="0" y="171962"/>
                  </a:moveTo>
                  <a:lnTo>
                    <a:pt x="1149" y="166931"/>
                  </a:lnTo>
                  <a:cubicBezTo>
                    <a:pt x="49285" y="69344"/>
                    <a:pt x="169514" y="0"/>
                    <a:pt x="361158" y="0"/>
                  </a:cubicBezTo>
                  <a:cubicBezTo>
                    <a:pt x="616684" y="0"/>
                    <a:pt x="776204" y="173284"/>
                    <a:pt x="923842" y="270030"/>
                  </a:cubicBezTo>
                  <a:cubicBezTo>
                    <a:pt x="764298" y="381063"/>
                    <a:pt x="616684" y="540060"/>
                    <a:pt x="361158" y="540060"/>
                  </a:cubicBezTo>
                  <a:cubicBezTo>
                    <a:pt x="233395" y="540060"/>
                    <a:pt x="137373" y="510431"/>
                    <a:pt x="73291" y="462160"/>
                  </a:cubicBezTo>
                  <a:lnTo>
                    <a:pt x="8100" y="385338"/>
                  </a:lnTo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3198285B-A982-4DC9-8F84-2B83E12D4D77}"/>
                </a:ext>
              </a:extLst>
            </p:cNvPr>
            <p:cNvSpPr/>
            <p:nvPr/>
          </p:nvSpPr>
          <p:spPr bwMode="auto">
            <a:xfrm rot="18900000">
              <a:off x="8538029" y="5075126"/>
              <a:ext cx="574458" cy="574463"/>
            </a:xfrm>
            <a:custGeom>
              <a:avLst/>
              <a:gdLst>
                <a:gd name="connsiteX0" fmla="*/ 357961 w 574458"/>
                <a:gd name="connsiteY0" fmla="*/ 490234 h 574463"/>
                <a:gd name="connsiteX1" fmla="*/ 357961 w 574458"/>
                <a:gd name="connsiteY1" fmla="*/ 508579 h 574463"/>
                <a:gd name="connsiteX2" fmla="*/ 292951 w 574458"/>
                <a:gd name="connsiteY2" fmla="*/ 508579 h 574463"/>
                <a:gd name="connsiteX3" fmla="*/ 292951 w 574458"/>
                <a:gd name="connsiteY3" fmla="*/ 574463 h 574463"/>
                <a:gd name="connsiteX4" fmla="*/ 273732 w 574458"/>
                <a:gd name="connsiteY4" fmla="*/ 574463 h 574463"/>
                <a:gd name="connsiteX5" fmla="*/ 273732 w 574458"/>
                <a:gd name="connsiteY5" fmla="*/ 490234 h 574463"/>
                <a:gd name="connsiteX6" fmla="*/ 270090 w 574458"/>
                <a:gd name="connsiteY6" fmla="*/ 402362 h 574463"/>
                <a:gd name="connsiteX7" fmla="*/ 270090 w 574458"/>
                <a:gd name="connsiteY7" fmla="*/ 420707 h 574463"/>
                <a:gd name="connsiteX8" fmla="*/ 205080 w 574458"/>
                <a:gd name="connsiteY8" fmla="*/ 420707 h 574463"/>
                <a:gd name="connsiteX9" fmla="*/ 205080 w 574458"/>
                <a:gd name="connsiteY9" fmla="*/ 486591 h 574463"/>
                <a:gd name="connsiteX10" fmla="*/ 185861 w 574458"/>
                <a:gd name="connsiteY10" fmla="*/ 486591 h 574463"/>
                <a:gd name="connsiteX11" fmla="*/ 185861 w 574458"/>
                <a:gd name="connsiteY11" fmla="*/ 402362 h 574463"/>
                <a:gd name="connsiteX12" fmla="*/ 172099 w 574458"/>
                <a:gd name="connsiteY12" fmla="*/ 304371 h 574463"/>
                <a:gd name="connsiteX13" fmla="*/ 172099 w 574458"/>
                <a:gd name="connsiteY13" fmla="*/ 322716 h 574463"/>
                <a:gd name="connsiteX14" fmla="*/ 107089 w 574458"/>
                <a:gd name="connsiteY14" fmla="*/ 322716 h 574463"/>
                <a:gd name="connsiteX15" fmla="*/ 107089 w 574458"/>
                <a:gd name="connsiteY15" fmla="*/ 388600 h 574463"/>
                <a:gd name="connsiteX16" fmla="*/ 87870 w 574458"/>
                <a:gd name="connsiteY16" fmla="*/ 388600 h 574463"/>
                <a:gd name="connsiteX17" fmla="*/ 87870 w 574458"/>
                <a:gd name="connsiteY17" fmla="*/ 304371 h 574463"/>
                <a:gd name="connsiteX18" fmla="*/ 84229 w 574458"/>
                <a:gd name="connsiteY18" fmla="*/ 216499 h 574463"/>
                <a:gd name="connsiteX19" fmla="*/ 84228 w 574458"/>
                <a:gd name="connsiteY19" fmla="*/ 234844 h 574463"/>
                <a:gd name="connsiteX20" fmla="*/ 19218 w 574458"/>
                <a:gd name="connsiteY20" fmla="*/ 234844 h 574463"/>
                <a:gd name="connsiteX21" fmla="*/ 19219 w 574458"/>
                <a:gd name="connsiteY21" fmla="*/ 300728 h 574463"/>
                <a:gd name="connsiteX22" fmla="*/ 0 w 574458"/>
                <a:gd name="connsiteY22" fmla="*/ 300728 h 574463"/>
                <a:gd name="connsiteX23" fmla="*/ 0 w 574458"/>
                <a:gd name="connsiteY23" fmla="*/ 216499 h 574463"/>
                <a:gd name="connsiteX24" fmla="*/ 424184 w 574458"/>
                <a:gd name="connsiteY24" fmla="*/ 339958 h 574463"/>
                <a:gd name="connsiteX25" fmla="*/ 424184 w 574458"/>
                <a:gd name="connsiteY25" fmla="*/ 358304 h 574463"/>
                <a:gd name="connsiteX26" fmla="*/ 359174 w 574458"/>
                <a:gd name="connsiteY26" fmla="*/ 358304 h 574463"/>
                <a:gd name="connsiteX27" fmla="*/ 359174 w 574458"/>
                <a:gd name="connsiteY27" fmla="*/ 424187 h 574463"/>
                <a:gd name="connsiteX28" fmla="*/ 339955 w 574458"/>
                <a:gd name="connsiteY28" fmla="*/ 424187 h 574463"/>
                <a:gd name="connsiteX29" fmla="*/ 339955 w 574458"/>
                <a:gd name="connsiteY29" fmla="*/ 339958 h 574463"/>
                <a:gd name="connsiteX30" fmla="*/ 336313 w 574458"/>
                <a:gd name="connsiteY30" fmla="*/ 252085 h 574463"/>
                <a:gd name="connsiteX31" fmla="*/ 336313 w 574458"/>
                <a:gd name="connsiteY31" fmla="*/ 270431 h 574463"/>
                <a:gd name="connsiteX32" fmla="*/ 271303 w 574458"/>
                <a:gd name="connsiteY32" fmla="*/ 270431 h 574463"/>
                <a:gd name="connsiteX33" fmla="*/ 271303 w 574458"/>
                <a:gd name="connsiteY33" fmla="*/ 336314 h 574463"/>
                <a:gd name="connsiteX34" fmla="*/ 252084 w 574458"/>
                <a:gd name="connsiteY34" fmla="*/ 336314 h 574463"/>
                <a:gd name="connsiteX35" fmla="*/ 252084 w 574458"/>
                <a:gd name="connsiteY35" fmla="*/ 252085 h 574463"/>
                <a:gd name="connsiteX36" fmla="*/ 238323 w 574458"/>
                <a:gd name="connsiteY36" fmla="*/ 154095 h 574463"/>
                <a:gd name="connsiteX37" fmla="*/ 238322 w 574458"/>
                <a:gd name="connsiteY37" fmla="*/ 172441 h 574463"/>
                <a:gd name="connsiteX38" fmla="*/ 173313 w 574458"/>
                <a:gd name="connsiteY38" fmla="*/ 172441 h 574463"/>
                <a:gd name="connsiteX39" fmla="*/ 173313 w 574458"/>
                <a:gd name="connsiteY39" fmla="*/ 238324 h 574463"/>
                <a:gd name="connsiteX40" fmla="*/ 154094 w 574458"/>
                <a:gd name="connsiteY40" fmla="*/ 238324 h 574463"/>
                <a:gd name="connsiteX41" fmla="*/ 154094 w 574458"/>
                <a:gd name="connsiteY41" fmla="*/ 154095 h 574463"/>
                <a:gd name="connsiteX42" fmla="*/ 574458 w 574458"/>
                <a:gd name="connsiteY42" fmla="*/ 273736 h 574463"/>
                <a:gd name="connsiteX43" fmla="*/ 574458 w 574458"/>
                <a:gd name="connsiteY43" fmla="*/ 292081 h 574463"/>
                <a:gd name="connsiteX44" fmla="*/ 509448 w 574458"/>
                <a:gd name="connsiteY44" fmla="*/ 292081 h 574463"/>
                <a:gd name="connsiteX45" fmla="*/ 509448 w 574458"/>
                <a:gd name="connsiteY45" fmla="*/ 357965 h 574463"/>
                <a:gd name="connsiteX46" fmla="*/ 490229 w 574458"/>
                <a:gd name="connsiteY46" fmla="*/ 357965 h 574463"/>
                <a:gd name="connsiteX47" fmla="*/ 490229 w 574458"/>
                <a:gd name="connsiteY47" fmla="*/ 273736 h 574463"/>
                <a:gd name="connsiteX48" fmla="*/ 486587 w 574458"/>
                <a:gd name="connsiteY48" fmla="*/ 185863 h 574463"/>
                <a:gd name="connsiteX49" fmla="*/ 486587 w 574458"/>
                <a:gd name="connsiteY49" fmla="*/ 204209 h 574463"/>
                <a:gd name="connsiteX50" fmla="*/ 421577 w 574458"/>
                <a:gd name="connsiteY50" fmla="*/ 204209 h 574463"/>
                <a:gd name="connsiteX51" fmla="*/ 421577 w 574458"/>
                <a:gd name="connsiteY51" fmla="*/ 270092 h 574463"/>
                <a:gd name="connsiteX52" fmla="*/ 402358 w 574458"/>
                <a:gd name="connsiteY52" fmla="*/ 270092 h 574463"/>
                <a:gd name="connsiteX53" fmla="*/ 402358 w 574458"/>
                <a:gd name="connsiteY53" fmla="*/ 185863 h 574463"/>
                <a:gd name="connsiteX54" fmla="*/ 388598 w 574458"/>
                <a:gd name="connsiteY54" fmla="*/ 87872 h 574463"/>
                <a:gd name="connsiteX55" fmla="*/ 388598 w 574458"/>
                <a:gd name="connsiteY55" fmla="*/ 106218 h 574463"/>
                <a:gd name="connsiteX56" fmla="*/ 323588 w 574458"/>
                <a:gd name="connsiteY56" fmla="*/ 106218 h 574463"/>
                <a:gd name="connsiteX57" fmla="*/ 323588 w 574458"/>
                <a:gd name="connsiteY57" fmla="*/ 172102 h 574463"/>
                <a:gd name="connsiteX58" fmla="*/ 304369 w 574458"/>
                <a:gd name="connsiteY58" fmla="*/ 172102 h 574463"/>
                <a:gd name="connsiteX59" fmla="*/ 304369 w 574458"/>
                <a:gd name="connsiteY59" fmla="*/ 87872 h 574463"/>
                <a:gd name="connsiteX60" fmla="*/ 300726 w 574458"/>
                <a:gd name="connsiteY60" fmla="*/ 0 h 574463"/>
                <a:gd name="connsiteX61" fmla="*/ 300726 w 574458"/>
                <a:gd name="connsiteY61" fmla="*/ 18345 h 574463"/>
                <a:gd name="connsiteX62" fmla="*/ 235716 w 574458"/>
                <a:gd name="connsiteY62" fmla="*/ 18345 h 574463"/>
                <a:gd name="connsiteX63" fmla="*/ 235716 w 574458"/>
                <a:gd name="connsiteY63" fmla="*/ 84229 h 574463"/>
                <a:gd name="connsiteX64" fmla="*/ 216497 w 574458"/>
                <a:gd name="connsiteY64" fmla="*/ 84229 h 574463"/>
                <a:gd name="connsiteX65" fmla="*/ 216497 w 574458"/>
                <a:gd name="connsiteY65" fmla="*/ 0 h 57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74458" h="574463">
                  <a:moveTo>
                    <a:pt x="357961" y="490234"/>
                  </a:moveTo>
                  <a:lnTo>
                    <a:pt x="357961" y="508579"/>
                  </a:lnTo>
                  <a:lnTo>
                    <a:pt x="292951" y="508579"/>
                  </a:lnTo>
                  <a:lnTo>
                    <a:pt x="292951" y="574463"/>
                  </a:lnTo>
                  <a:lnTo>
                    <a:pt x="273732" y="574463"/>
                  </a:lnTo>
                  <a:lnTo>
                    <a:pt x="273732" y="490234"/>
                  </a:lnTo>
                  <a:close/>
                  <a:moveTo>
                    <a:pt x="270090" y="402362"/>
                  </a:moveTo>
                  <a:lnTo>
                    <a:pt x="270090" y="420707"/>
                  </a:lnTo>
                  <a:lnTo>
                    <a:pt x="205080" y="420707"/>
                  </a:lnTo>
                  <a:lnTo>
                    <a:pt x="205080" y="486591"/>
                  </a:lnTo>
                  <a:lnTo>
                    <a:pt x="185861" y="486591"/>
                  </a:lnTo>
                  <a:lnTo>
                    <a:pt x="185861" y="402362"/>
                  </a:lnTo>
                  <a:close/>
                  <a:moveTo>
                    <a:pt x="172099" y="304371"/>
                  </a:moveTo>
                  <a:lnTo>
                    <a:pt x="172099" y="322716"/>
                  </a:lnTo>
                  <a:lnTo>
                    <a:pt x="107089" y="322716"/>
                  </a:lnTo>
                  <a:lnTo>
                    <a:pt x="107089" y="388600"/>
                  </a:lnTo>
                  <a:lnTo>
                    <a:pt x="87870" y="388600"/>
                  </a:lnTo>
                  <a:lnTo>
                    <a:pt x="87870" y="304371"/>
                  </a:lnTo>
                  <a:close/>
                  <a:moveTo>
                    <a:pt x="84229" y="216499"/>
                  </a:moveTo>
                  <a:lnTo>
                    <a:pt x="84228" y="234844"/>
                  </a:lnTo>
                  <a:lnTo>
                    <a:pt x="19218" y="234844"/>
                  </a:lnTo>
                  <a:lnTo>
                    <a:pt x="19219" y="300728"/>
                  </a:lnTo>
                  <a:lnTo>
                    <a:pt x="0" y="300728"/>
                  </a:lnTo>
                  <a:lnTo>
                    <a:pt x="0" y="216499"/>
                  </a:lnTo>
                  <a:close/>
                  <a:moveTo>
                    <a:pt x="424184" y="339958"/>
                  </a:moveTo>
                  <a:lnTo>
                    <a:pt x="424184" y="358304"/>
                  </a:lnTo>
                  <a:lnTo>
                    <a:pt x="359174" y="358304"/>
                  </a:lnTo>
                  <a:lnTo>
                    <a:pt x="359174" y="424187"/>
                  </a:lnTo>
                  <a:lnTo>
                    <a:pt x="339955" y="424187"/>
                  </a:lnTo>
                  <a:lnTo>
                    <a:pt x="339955" y="339958"/>
                  </a:lnTo>
                  <a:close/>
                  <a:moveTo>
                    <a:pt x="336313" y="252085"/>
                  </a:moveTo>
                  <a:lnTo>
                    <a:pt x="336313" y="270431"/>
                  </a:lnTo>
                  <a:lnTo>
                    <a:pt x="271303" y="270431"/>
                  </a:lnTo>
                  <a:lnTo>
                    <a:pt x="271303" y="336314"/>
                  </a:lnTo>
                  <a:lnTo>
                    <a:pt x="252084" y="336314"/>
                  </a:lnTo>
                  <a:lnTo>
                    <a:pt x="252084" y="252085"/>
                  </a:lnTo>
                  <a:close/>
                  <a:moveTo>
                    <a:pt x="238323" y="154095"/>
                  </a:moveTo>
                  <a:lnTo>
                    <a:pt x="238322" y="172441"/>
                  </a:lnTo>
                  <a:lnTo>
                    <a:pt x="173313" y="172441"/>
                  </a:lnTo>
                  <a:lnTo>
                    <a:pt x="173313" y="238324"/>
                  </a:lnTo>
                  <a:lnTo>
                    <a:pt x="154094" y="238324"/>
                  </a:lnTo>
                  <a:lnTo>
                    <a:pt x="154094" y="154095"/>
                  </a:lnTo>
                  <a:close/>
                  <a:moveTo>
                    <a:pt x="574458" y="273736"/>
                  </a:moveTo>
                  <a:lnTo>
                    <a:pt x="574458" y="292081"/>
                  </a:lnTo>
                  <a:lnTo>
                    <a:pt x="509448" y="292081"/>
                  </a:lnTo>
                  <a:lnTo>
                    <a:pt x="509448" y="357965"/>
                  </a:lnTo>
                  <a:lnTo>
                    <a:pt x="490229" y="357965"/>
                  </a:lnTo>
                  <a:lnTo>
                    <a:pt x="490229" y="273736"/>
                  </a:lnTo>
                  <a:close/>
                  <a:moveTo>
                    <a:pt x="486587" y="185863"/>
                  </a:moveTo>
                  <a:lnTo>
                    <a:pt x="486587" y="204209"/>
                  </a:lnTo>
                  <a:lnTo>
                    <a:pt x="421577" y="204209"/>
                  </a:lnTo>
                  <a:lnTo>
                    <a:pt x="421577" y="270092"/>
                  </a:lnTo>
                  <a:lnTo>
                    <a:pt x="402358" y="270092"/>
                  </a:lnTo>
                  <a:lnTo>
                    <a:pt x="402358" y="185863"/>
                  </a:lnTo>
                  <a:close/>
                  <a:moveTo>
                    <a:pt x="388598" y="87872"/>
                  </a:moveTo>
                  <a:lnTo>
                    <a:pt x="388598" y="106218"/>
                  </a:lnTo>
                  <a:lnTo>
                    <a:pt x="323588" y="106218"/>
                  </a:lnTo>
                  <a:lnTo>
                    <a:pt x="323588" y="172102"/>
                  </a:lnTo>
                  <a:lnTo>
                    <a:pt x="304369" y="172102"/>
                  </a:lnTo>
                  <a:lnTo>
                    <a:pt x="304369" y="87872"/>
                  </a:lnTo>
                  <a:close/>
                  <a:moveTo>
                    <a:pt x="300726" y="0"/>
                  </a:moveTo>
                  <a:lnTo>
                    <a:pt x="300726" y="18345"/>
                  </a:lnTo>
                  <a:lnTo>
                    <a:pt x="235716" y="18345"/>
                  </a:lnTo>
                  <a:lnTo>
                    <a:pt x="235716" y="84229"/>
                  </a:lnTo>
                  <a:lnTo>
                    <a:pt x="216497" y="84229"/>
                  </a:lnTo>
                  <a:lnTo>
                    <a:pt x="21649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087CB0D2-D562-42CF-9D9D-59C08FBBEBAC}"/>
                </a:ext>
              </a:extLst>
            </p:cNvPr>
            <p:cNvGrpSpPr/>
            <p:nvPr/>
          </p:nvGrpSpPr>
          <p:grpSpPr>
            <a:xfrm>
              <a:off x="8000967" y="5294031"/>
              <a:ext cx="228713" cy="228713"/>
              <a:chOff x="7786212" y="2039288"/>
              <a:chExt cx="317687" cy="317687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709B45BC-23ED-4293-AB58-90184CD68347}"/>
                  </a:ext>
                </a:extLst>
              </p:cNvPr>
              <p:cNvSpPr/>
              <p:nvPr/>
            </p:nvSpPr>
            <p:spPr bwMode="auto">
              <a:xfrm>
                <a:off x="7807325" y="2060575"/>
                <a:ext cx="273050" cy="2730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円: 塗りつぶしなし 477">
                <a:extLst>
                  <a:ext uri="{FF2B5EF4-FFF2-40B4-BE49-F238E27FC236}">
                    <a16:creationId xmlns:a16="http://schemas.microsoft.com/office/drawing/2014/main" id="{BA77A14A-ACB0-47C1-A4C3-23552A3CD3FB}"/>
                  </a:ext>
                </a:extLst>
              </p:cNvPr>
              <p:cNvSpPr/>
              <p:nvPr/>
            </p:nvSpPr>
            <p:spPr bwMode="auto">
              <a:xfrm>
                <a:off x="7786212" y="2039288"/>
                <a:ext cx="317687" cy="317687"/>
              </a:xfrm>
              <a:prstGeom prst="donut">
                <a:avLst>
                  <a:gd name="adj" fmla="val 1157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6" name="星: 12 pt 475">
              <a:extLst>
                <a:ext uri="{FF2B5EF4-FFF2-40B4-BE49-F238E27FC236}">
                  <a16:creationId xmlns:a16="http://schemas.microsoft.com/office/drawing/2014/main" id="{37828518-2941-4F4F-8307-1668A0725093}"/>
                </a:ext>
              </a:extLst>
            </p:cNvPr>
            <p:cNvSpPr/>
            <p:nvPr/>
          </p:nvSpPr>
          <p:spPr bwMode="auto">
            <a:xfrm>
              <a:off x="7789896" y="4924602"/>
              <a:ext cx="339216" cy="339216"/>
            </a:xfrm>
            <a:prstGeom prst="star12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12102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pptx906_イノシシのイラスト2</dc:title>
  <dc:subject>pptx906_イノシシのイラスト2</dc:subject>
  <dc:creator>digipot.net</dc:creator>
  <cp:revision>1</cp:revision>
  <dcterms:created xsi:type="dcterms:W3CDTF">2010-10-12T01:13:58Z</dcterms:created>
  <dcterms:modified xsi:type="dcterms:W3CDTF">2018-12-13T09:13:09Z</dcterms:modified>
  <cp:version>1</cp:version>
</cp:coreProperties>
</file>